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5" r:id="rId2"/>
    <p:sldId id="327" r:id="rId3"/>
    <p:sldId id="280" r:id="rId4"/>
    <p:sldId id="258" r:id="rId5"/>
    <p:sldId id="262" r:id="rId6"/>
    <p:sldId id="276" r:id="rId7"/>
    <p:sldId id="296" r:id="rId8"/>
    <p:sldId id="260" r:id="rId9"/>
    <p:sldId id="265" r:id="rId10"/>
    <p:sldId id="266" r:id="rId11"/>
    <p:sldId id="325" r:id="rId12"/>
    <p:sldId id="317" r:id="rId13"/>
    <p:sldId id="299" r:id="rId14"/>
    <p:sldId id="300" r:id="rId15"/>
    <p:sldId id="304" r:id="rId16"/>
    <p:sldId id="305" r:id="rId17"/>
    <p:sldId id="318" r:id="rId18"/>
    <p:sldId id="323" r:id="rId19"/>
    <p:sldId id="324" r:id="rId20"/>
    <p:sldId id="312" r:id="rId21"/>
    <p:sldId id="306" r:id="rId22"/>
    <p:sldId id="310" r:id="rId23"/>
    <p:sldId id="311" r:id="rId24"/>
    <p:sldId id="314" r:id="rId25"/>
    <p:sldId id="316" r:id="rId26"/>
    <p:sldId id="315" r:id="rId27"/>
    <p:sldId id="313" r:id="rId28"/>
    <p:sldId id="281" r:id="rId29"/>
    <p:sldId id="279" r:id="rId30"/>
    <p:sldId id="321" r:id="rId31"/>
    <p:sldId id="285" r:id="rId32"/>
    <p:sldId id="28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77" autoAdjust="0"/>
  </p:normalViewPr>
  <p:slideViewPr>
    <p:cSldViewPr>
      <p:cViewPr>
        <p:scale>
          <a:sx n="75" d="100"/>
          <a:sy n="75" d="100"/>
        </p:scale>
        <p:origin x="-1818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F3882-DF58-4E77-A87D-58ED1B6313D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253DE9-5058-4DD4-B333-763E1B72932E}">
      <dgm:prSet phldrT="[Text]"/>
      <dgm:spPr/>
      <dgm:t>
        <a:bodyPr/>
        <a:lstStyle/>
        <a:p>
          <a:r>
            <a:rPr lang="en-US" dirty="0" smtClean="0"/>
            <a:t>Graduate math course NMSU </a:t>
          </a:r>
          <a:endParaRPr lang="en-US" dirty="0"/>
        </a:p>
      </dgm:t>
    </dgm:pt>
    <dgm:pt modelId="{473B233B-0CDA-45B7-B5ED-2E1AF017929C}" type="parTrans" cxnId="{B5CE7CAD-E309-46DA-8787-4FE79F6C3A8B}">
      <dgm:prSet/>
      <dgm:spPr/>
      <dgm:t>
        <a:bodyPr/>
        <a:lstStyle/>
        <a:p>
          <a:endParaRPr lang="en-US"/>
        </a:p>
      </dgm:t>
    </dgm:pt>
    <dgm:pt modelId="{3C50EF04-3D5F-452E-9492-CB74B3D4350E}" type="sibTrans" cxnId="{B5CE7CAD-E309-46DA-8787-4FE79F6C3A8B}">
      <dgm:prSet/>
      <dgm:spPr/>
      <dgm:t>
        <a:bodyPr/>
        <a:lstStyle/>
        <a:p>
          <a:endParaRPr lang="en-US"/>
        </a:p>
      </dgm:t>
    </dgm:pt>
    <dgm:pt modelId="{D0AD0DF4-4B3A-432E-B8EF-1D7B9CBFDC28}">
      <dgm:prSet phldrT="[Text]"/>
      <dgm:spPr/>
      <dgm:t>
        <a:bodyPr/>
        <a:lstStyle/>
        <a:p>
          <a:r>
            <a:rPr lang="en-US" dirty="0" smtClean="0"/>
            <a:t>Finding the poem</a:t>
          </a:r>
          <a:endParaRPr lang="en-US" dirty="0"/>
        </a:p>
      </dgm:t>
    </dgm:pt>
    <dgm:pt modelId="{CBE0EEB6-D90D-4F69-A90F-C5291D4C83B5}" type="parTrans" cxnId="{A2B978D2-79D8-4AF7-8DFB-C39116317B43}">
      <dgm:prSet/>
      <dgm:spPr/>
      <dgm:t>
        <a:bodyPr/>
        <a:lstStyle/>
        <a:p>
          <a:endParaRPr lang="en-US"/>
        </a:p>
      </dgm:t>
    </dgm:pt>
    <dgm:pt modelId="{BDDBB46C-0CDD-4C9F-B1D9-547E76B5B78B}" type="sibTrans" cxnId="{A2B978D2-79D8-4AF7-8DFB-C39116317B43}">
      <dgm:prSet/>
      <dgm:spPr/>
      <dgm:t>
        <a:bodyPr/>
        <a:lstStyle/>
        <a:p>
          <a:endParaRPr lang="en-US"/>
        </a:p>
      </dgm:t>
    </dgm:pt>
    <dgm:pt modelId="{0BA81E8B-F464-48B4-B982-E66B4A5BAAE5}">
      <dgm:prSet phldrT="[Text]"/>
      <dgm:spPr/>
      <dgm:t>
        <a:bodyPr/>
        <a:lstStyle/>
        <a:p>
          <a:r>
            <a:rPr lang="en-US" dirty="0" err="1" smtClean="0"/>
            <a:t>MathFest</a:t>
          </a:r>
          <a:r>
            <a:rPr lang="en-US" dirty="0" smtClean="0"/>
            <a:t> 2016</a:t>
          </a:r>
          <a:endParaRPr lang="en-US" dirty="0"/>
        </a:p>
      </dgm:t>
    </dgm:pt>
    <dgm:pt modelId="{1D50D79E-79AD-490C-959F-F3372413E504}" type="parTrans" cxnId="{5665F5D6-7DC8-4C33-B09D-DF9CC38FE198}">
      <dgm:prSet/>
      <dgm:spPr/>
      <dgm:t>
        <a:bodyPr/>
        <a:lstStyle/>
        <a:p>
          <a:endParaRPr lang="en-US"/>
        </a:p>
      </dgm:t>
    </dgm:pt>
    <dgm:pt modelId="{1820CC32-4E2B-4B2A-BB3F-491BEF4AD4E1}" type="sibTrans" cxnId="{5665F5D6-7DC8-4C33-B09D-DF9CC38FE198}">
      <dgm:prSet/>
      <dgm:spPr/>
      <dgm:t>
        <a:bodyPr/>
        <a:lstStyle/>
        <a:p>
          <a:endParaRPr lang="en-US"/>
        </a:p>
      </dgm:t>
    </dgm:pt>
    <dgm:pt modelId="{FB7B67C8-EA10-4338-BCC5-F925516CBC49}">
      <dgm:prSet phldrT="[Text]"/>
      <dgm:spPr/>
      <dgm:t>
        <a:bodyPr/>
        <a:lstStyle/>
        <a:p>
          <a:r>
            <a:rPr lang="en-US" dirty="0" smtClean="0"/>
            <a:t>Commentary</a:t>
          </a:r>
          <a:endParaRPr lang="en-US" dirty="0"/>
        </a:p>
      </dgm:t>
    </dgm:pt>
    <dgm:pt modelId="{61250CDA-6DB3-46BC-9897-ED2FAA8335D2}" type="parTrans" cxnId="{9D5646AE-7AE2-43D5-ACFB-820F21CA56D9}">
      <dgm:prSet/>
      <dgm:spPr/>
      <dgm:t>
        <a:bodyPr/>
        <a:lstStyle/>
        <a:p>
          <a:endParaRPr lang="en-US"/>
        </a:p>
      </dgm:t>
    </dgm:pt>
    <dgm:pt modelId="{FECDD974-42F7-4923-9709-4CDB413835DA}" type="sibTrans" cxnId="{9D5646AE-7AE2-43D5-ACFB-820F21CA56D9}">
      <dgm:prSet/>
      <dgm:spPr/>
      <dgm:t>
        <a:bodyPr/>
        <a:lstStyle/>
        <a:p>
          <a:endParaRPr lang="en-US"/>
        </a:p>
      </dgm:t>
    </dgm:pt>
    <dgm:pt modelId="{02EA173A-86E8-41C4-BDA8-8F4406645A6A}">
      <dgm:prSet phldrT="[Text]"/>
      <dgm:spPr/>
      <dgm:t>
        <a:bodyPr/>
        <a:lstStyle/>
        <a:p>
          <a:r>
            <a:rPr lang="en-US" dirty="0" err="1" smtClean="0"/>
            <a:t>MathFest</a:t>
          </a:r>
          <a:r>
            <a:rPr lang="en-US" dirty="0" smtClean="0"/>
            <a:t> 2017</a:t>
          </a:r>
          <a:endParaRPr lang="en-US" dirty="0"/>
        </a:p>
      </dgm:t>
    </dgm:pt>
    <dgm:pt modelId="{0F0E35C2-2F1E-4A24-859C-97FE558634F8}" type="parTrans" cxnId="{8AF783A5-421B-4932-AA9F-F7938830BC0E}">
      <dgm:prSet/>
      <dgm:spPr/>
      <dgm:t>
        <a:bodyPr/>
        <a:lstStyle/>
        <a:p>
          <a:endParaRPr lang="en-US"/>
        </a:p>
      </dgm:t>
    </dgm:pt>
    <dgm:pt modelId="{6924D68D-AA3C-4870-ACF8-3B5243D54B71}" type="sibTrans" cxnId="{8AF783A5-421B-4932-AA9F-F7938830BC0E}">
      <dgm:prSet/>
      <dgm:spPr/>
      <dgm:t>
        <a:bodyPr/>
        <a:lstStyle/>
        <a:p>
          <a:endParaRPr lang="en-US"/>
        </a:p>
      </dgm:t>
    </dgm:pt>
    <dgm:pt modelId="{0BD65478-17BA-4333-AFA6-C89292A02C18}">
      <dgm:prSet phldrT="[Text]"/>
      <dgm:spPr/>
      <dgm:t>
        <a:bodyPr/>
        <a:lstStyle/>
        <a:p>
          <a:r>
            <a:rPr lang="en-US" dirty="0" smtClean="0"/>
            <a:t>line by line translation of the poem</a:t>
          </a:r>
          <a:endParaRPr lang="en-US" dirty="0"/>
        </a:p>
      </dgm:t>
    </dgm:pt>
    <dgm:pt modelId="{509A11BA-2ACE-41E8-A77E-BA47866CE349}" type="parTrans" cxnId="{FA3367E2-542F-4E0E-88E9-AB3801B8F699}">
      <dgm:prSet/>
      <dgm:spPr/>
      <dgm:t>
        <a:bodyPr/>
        <a:lstStyle/>
        <a:p>
          <a:endParaRPr lang="en-US"/>
        </a:p>
      </dgm:t>
    </dgm:pt>
    <dgm:pt modelId="{75960DCA-9143-4FB0-8F6C-A082E94AC268}" type="sibTrans" cxnId="{FA3367E2-542F-4E0E-88E9-AB3801B8F699}">
      <dgm:prSet/>
      <dgm:spPr/>
      <dgm:t>
        <a:bodyPr/>
        <a:lstStyle/>
        <a:p>
          <a:endParaRPr lang="en-US"/>
        </a:p>
      </dgm:t>
    </dgm:pt>
    <dgm:pt modelId="{8B54C632-537A-4FFB-A628-C8B25A5BEEC7}">
      <dgm:prSet phldrT="[Text]"/>
      <dgm:spPr/>
      <dgm:t>
        <a:bodyPr/>
        <a:lstStyle/>
        <a:p>
          <a:r>
            <a:rPr lang="en-US" dirty="0" smtClean="0"/>
            <a:t>Partial Interpretation</a:t>
          </a:r>
          <a:endParaRPr lang="en-US" dirty="0"/>
        </a:p>
      </dgm:t>
    </dgm:pt>
    <dgm:pt modelId="{ED0B3FFF-75A7-40B6-A28F-5421C324917F}" type="parTrans" cxnId="{A5DA8249-A602-45E0-888F-737A2CFEE049}">
      <dgm:prSet/>
      <dgm:spPr/>
      <dgm:t>
        <a:bodyPr/>
        <a:lstStyle/>
        <a:p>
          <a:endParaRPr lang="en-US"/>
        </a:p>
      </dgm:t>
    </dgm:pt>
    <dgm:pt modelId="{9C80853A-1448-4879-9B53-81ADAC195ED5}" type="sibTrans" cxnId="{A5DA8249-A602-45E0-888F-737A2CFEE049}">
      <dgm:prSet/>
      <dgm:spPr/>
      <dgm:t>
        <a:bodyPr/>
        <a:lstStyle/>
        <a:p>
          <a:endParaRPr lang="en-US"/>
        </a:p>
      </dgm:t>
    </dgm:pt>
    <dgm:pt modelId="{9D3305DE-E4FD-4583-952A-F9AA6144DEB9}" type="pres">
      <dgm:prSet presAssocID="{62EF3882-DF58-4E77-A87D-58ED1B6313D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5A7266-C87D-439B-8711-D953B82E074D}" type="pres">
      <dgm:prSet presAssocID="{62EF3882-DF58-4E77-A87D-58ED1B6313DA}" presName="tSp" presStyleCnt="0"/>
      <dgm:spPr/>
    </dgm:pt>
    <dgm:pt modelId="{34DDF3FE-71F9-422F-8FBB-0CAB89AA91C7}" type="pres">
      <dgm:prSet presAssocID="{62EF3882-DF58-4E77-A87D-58ED1B6313DA}" presName="bSp" presStyleCnt="0"/>
      <dgm:spPr/>
    </dgm:pt>
    <dgm:pt modelId="{7CA76EC2-44B7-426B-B5AA-37AABEE39DA1}" type="pres">
      <dgm:prSet presAssocID="{62EF3882-DF58-4E77-A87D-58ED1B6313DA}" presName="process" presStyleCnt="0"/>
      <dgm:spPr/>
    </dgm:pt>
    <dgm:pt modelId="{D0D0DD32-ACD1-4783-9B44-5728F3415643}" type="pres">
      <dgm:prSet presAssocID="{DA253DE9-5058-4DD4-B333-763E1B72932E}" presName="composite1" presStyleCnt="0"/>
      <dgm:spPr/>
    </dgm:pt>
    <dgm:pt modelId="{EBD97798-2572-4ABC-855E-C96B0D5F762F}" type="pres">
      <dgm:prSet presAssocID="{DA253DE9-5058-4DD4-B333-763E1B72932E}" presName="dummyNode1" presStyleLbl="node1" presStyleIdx="0" presStyleCnt="3"/>
      <dgm:spPr/>
    </dgm:pt>
    <dgm:pt modelId="{8D5CC069-F1BF-42D1-B266-60C4131E2F85}" type="pres">
      <dgm:prSet presAssocID="{DA253DE9-5058-4DD4-B333-763E1B72932E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E4C5F-3FF4-4AC1-A9ED-438F92DEAFE4}" type="pres">
      <dgm:prSet presAssocID="{DA253DE9-5058-4DD4-B333-763E1B72932E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19E5F7-4BC1-4C01-85E1-86989D002EE2}" type="pres">
      <dgm:prSet presAssocID="{DA253DE9-5058-4DD4-B333-763E1B72932E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41B26-A884-45D5-BB18-AF78D6681E58}" type="pres">
      <dgm:prSet presAssocID="{DA253DE9-5058-4DD4-B333-763E1B72932E}" presName="connSite1" presStyleCnt="0"/>
      <dgm:spPr/>
    </dgm:pt>
    <dgm:pt modelId="{F9E17857-2F70-49C6-A479-141E2504FE0F}" type="pres">
      <dgm:prSet presAssocID="{3C50EF04-3D5F-452E-9492-CB74B3D4350E}" presName="Name9" presStyleLbl="sibTrans2D1" presStyleIdx="0" presStyleCnt="2"/>
      <dgm:spPr/>
      <dgm:t>
        <a:bodyPr/>
        <a:lstStyle/>
        <a:p>
          <a:endParaRPr lang="en-US"/>
        </a:p>
      </dgm:t>
    </dgm:pt>
    <dgm:pt modelId="{5FE08DC4-7D68-4634-8B41-00B788AE73D2}" type="pres">
      <dgm:prSet presAssocID="{0BA81E8B-F464-48B4-B982-E66B4A5BAAE5}" presName="composite2" presStyleCnt="0"/>
      <dgm:spPr/>
    </dgm:pt>
    <dgm:pt modelId="{51023FFD-8AD5-4F8B-A267-DB6A0D78610E}" type="pres">
      <dgm:prSet presAssocID="{0BA81E8B-F464-48B4-B982-E66B4A5BAAE5}" presName="dummyNode2" presStyleLbl="node1" presStyleIdx="0" presStyleCnt="3"/>
      <dgm:spPr/>
    </dgm:pt>
    <dgm:pt modelId="{D9323622-7D76-4450-904C-DD581B3E8657}" type="pres">
      <dgm:prSet presAssocID="{0BA81E8B-F464-48B4-B982-E66B4A5BAAE5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F10AA-8537-4CFC-8542-A8496414A214}" type="pres">
      <dgm:prSet presAssocID="{0BA81E8B-F464-48B4-B982-E66B4A5BAAE5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975B0-F5F2-44BE-B16F-80C924B74530}" type="pres">
      <dgm:prSet presAssocID="{0BA81E8B-F464-48B4-B982-E66B4A5BAAE5}" presName="parentNode2" presStyleLbl="node1" presStyleIdx="1" presStyleCnt="3" custLinFactNeighborY="-20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FB58E-7986-4B6E-8349-464DC2BF6030}" type="pres">
      <dgm:prSet presAssocID="{0BA81E8B-F464-48B4-B982-E66B4A5BAAE5}" presName="connSite2" presStyleCnt="0"/>
      <dgm:spPr/>
    </dgm:pt>
    <dgm:pt modelId="{BD39DB45-00BB-4C0D-8E4A-C8FD7F7C92AB}" type="pres">
      <dgm:prSet presAssocID="{1820CC32-4E2B-4B2A-BB3F-491BEF4AD4E1}" presName="Name18" presStyleLbl="sibTrans2D1" presStyleIdx="1" presStyleCnt="2"/>
      <dgm:spPr/>
      <dgm:t>
        <a:bodyPr/>
        <a:lstStyle/>
        <a:p>
          <a:endParaRPr lang="en-US"/>
        </a:p>
      </dgm:t>
    </dgm:pt>
    <dgm:pt modelId="{D000F752-7AD2-4C83-84B9-F5EDCC78DBA5}" type="pres">
      <dgm:prSet presAssocID="{02EA173A-86E8-41C4-BDA8-8F4406645A6A}" presName="composite1" presStyleCnt="0"/>
      <dgm:spPr/>
    </dgm:pt>
    <dgm:pt modelId="{BB9DBC7F-D0C6-4D79-A167-4F4FB12C6BBF}" type="pres">
      <dgm:prSet presAssocID="{02EA173A-86E8-41C4-BDA8-8F4406645A6A}" presName="dummyNode1" presStyleLbl="node1" presStyleIdx="1" presStyleCnt="3"/>
      <dgm:spPr/>
    </dgm:pt>
    <dgm:pt modelId="{E0B958CB-2024-4A86-8D1C-CF246E238F97}" type="pres">
      <dgm:prSet presAssocID="{02EA173A-86E8-41C4-BDA8-8F4406645A6A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FE2E8-E922-4FC3-8A2A-8133652E5ED1}" type="pres">
      <dgm:prSet presAssocID="{02EA173A-86E8-41C4-BDA8-8F4406645A6A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9F1F19-0AE9-4956-8EC8-6E58381F45A6}" type="pres">
      <dgm:prSet presAssocID="{02EA173A-86E8-41C4-BDA8-8F4406645A6A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55E43-B814-4B55-B6A3-A437E50C6F0B}" type="pres">
      <dgm:prSet presAssocID="{02EA173A-86E8-41C4-BDA8-8F4406645A6A}" presName="connSite1" presStyleCnt="0"/>
      <dgm:spPr/>
    </dgm:pt>
  </dgm:ptLst>
  <dgm:cxnLst>
    <dgm:cxn modelId="{FF00EB04-72F7-49BE-9C29-5459E5711908}" type="presOf" srcId="{0BD65478-17BA-4333-AFA6-C89292A02C18}" destId="{E0B958CB-2024-4A86-8D1C-CF246E238F97}" srcOrd="0" destOrd="0" presId="urn:microsoft.com/office/officeart/2005/8/layout/hProcess4"/>
    <dgm:cxn modelId="{A5DA8249-A602-45E0-888F-737A2CFEE049}" srcId="{DA253DE9-5058-4DD4-B333-763E1B72932E}" destId="{8B54C632-537A-4FFB-A628-C8B25A5BEEC7}" srcOrd="1" destOrd="0" parTransId="{ED0B3FFF-75A7-40B6-A28F-5421C324917F}" sibTransId="{9C80853A-1448-4879-9B53-81ADAC195ED5}"/>
    <dgm:cxn modelId="{6883BB73-0EFE-4B9E-89BE-E834406160B4}" type="presOf" srcId="{D0AD0DF4-4B3A-432E-B8EF-1D7B9CBFDC28}" destId="{8D5CC069-F1BF-42D1-B266-60C4131E2F85}" srcOrd="0" destOrd="0" presId="urn:microsoft.com/office/officeart/2005/8/layout/hProcess4"/>
    <dgm:cxn modelId="{9E6FC50F-2388-46AF-BE2C-D62CA45577B2}" type="presOf" srcId="{8B54C632-537A-4FFB-A628-C8B25A5BEEC7}" destId="{8D5CC069-F1BF-42D1-B266-60C4131E2F85}" srcOrd="0" destOrd="1" presId="urn:microsoft.com/office/officeart/2005/8/layout/hProcess4"/>
    <dgm:cxn modelId="{239818AC-2C24-4DAD-BFE5-331ED19910FC}" type="presOf" srcId="{3C50EF04-3D5F-452E-9492-CB74B3D4350E}" destId="{F9E17857-2F70-49C6-A479-141E2504FE0F}" srcOrd="0" destOrd="0" presId="urn:microsoft.com/office/officeart/2005/8/layout/hProcess4"/>
    <dgm:cxn modelId="{73F9A540-1781-4784-B9F2-5120705ECB12}" type="presOf" srcId="{8B54C632-537A-4FFB-A628-C8B25A5BEEC7}" destId="{1E7E4C5F-3FF4-4AC1-A9ED-438F92DEAFE4}" srcOrd="1" destOrd="1" presId="urn:microsoft.com/office/officeart/2005/8/layout/hProcess4"/>
    <dgm:cxn modelId="{0B9825A9-F249-4507-84F7-3018E18ECE6D}" type="presOf" srcId="{0BA81E8B-F464-48B4-B982-E66B4A5BAAE5}" destId="{32E975B0-F5F2-44BE-B16F-80C924B74530}" srcOrd="0" destOrd="0" presId="urn:microsoft.com/office/officeart/2005/8/layout/hProcess4"/>
    <dgm:cxn modelId="{5665F5D6-7DC8-4C33-B09D-DF9CC38FE198}" srcId="{62EF3882-DF58-4E77-A87D-58ED1B6313DA}" destId="{0BA81E8B-F464-48B4-B982-E66B4A5BAAE5}" srcOrd="1" destOrd="0" parTransId="{1D50D79E-79AD-490C-959F-F3372413E504}" sibTransId="{1820CC32-4E2B-4B2A-BB3F-491BEF4AD4E1}"/>
    <dgm:cxn modelId="{3DB424A8-CB00-4866-B895-D9DB6F9B289D}" type="presOf" srcId="{FB7B67C8-EA10-4338-BCC5-F925516CBC49}" destId="{5A5F10AA-8537-4CFC-8542-A8496414A214}" srcOrd="1" destOrd="0" presId="urn:microsoft.com/office/officeart/2005/8/layout/hProcess4"/>
    <dgm:cxn modelId="{3F5844D1-F63A-4C92-8D9D-365397D8734D}" type="presOf" srcId="{D0AD0DF4-4B3A-432E-B8EF-1D7B9CBFDC28}" destId="{1E7E4C5F-3FF4-4AC1-A9ED-438F92DEAFE4}" srcOrd="1" destOrd="0" presId="urn:microsoft.com/office/officeart/2005/8/layout/hProcess4"/>
    <dgm:cxn modelId="{A2B978D2-79D8-4AF7-8DFB-C39116317B43}" srcId="{DA253DE9-5058-4DD4-B333-763E1B72932E}" destId="{D0AD0DF4-4B3A-432E-B8EF-1D7B9CBFDC28}" srcOrd="0" destOrd="0" parTransId="{CBE0EEB6-D90D-4F69-A90F-C5291D4C83B5}" sibTransId="{BDDBB46C-0CDD-4C9F-B1D9-547E76B5B78B}"/>
    <dgm:cxn modelId="{2AFCFACC-F7DC-42AF-AF0B-EDE71B168CEA}" type="presOf" srcId="{02EA173A-86E8-41C4-BDA8-8F4406645A6A}" destId="{A69F1F19-0AE9-4956-8EC8-6E58381F45A6}" srcOrd="0" destOrd="0" presId="urn:microsoft.com/office/officeart/2005/8/layout/hProcess4"/>
    <dgm:cxn modelId="{8AF783A5-421B-4932-AA9F-F7938830BC0E}" srcId="{62EF3882-DF58-4E77-A87D-58ED1B6313DA}" destId="{02EA173A-86E8-41C4-BDA8-8F4406645A6A}" srcOrd="2" destOrd="0" parTransId="{0F0E35C2-2F1E-4A24-859C-97FE558634F8}" sibTransId="{6924D68D-AA3C-4870-ACF8-3B5243D54B71}"/>
    <dgm:cxn modelId="{7B48EE36-AE66-4252-9978-7C9DA3E2A991}" type="presOf" srcId="{62EF3882-DF58-4E77-A87D-58ED1B6313DA}" destId="{9D3305DE-E4FD-4583-952A-F9AA6144DEB9}" srcOrd="0" destOrd="0" presId="urn:microsoft.com/office/officeart/2005/8/layout/hProcess4"/>
    <dgm:cxn modelId="{F8645359-5B72-45FB-83AF-C28B4126313C}" type="presOf" srcId="{0BD65478-17BA-4333-AFA6-C89292A02C18}" destId="{27FFE2E8-E922-4FC3-8A2A-8133652E5ED1}" srcOrd="1" destOrd="0" presId="urn:microsoft.com/office/officeart/2005/8/layout/hProcess4"/>
    <dgm:cxn modelId="{FA3367E2-542F-4E0E-88E9-AB3801B8F699}" srcId="{02EA173A-86E8-41C4-BDA8-8F4406645A6A}" destId="{0BD65478-17BA-4333-AFA6-C89292A02C18}" srcOrd="0" destOrd="0" parTransId="{509A11BA-2ACE-41E8-A77E-BA47866CE349}" sibTransId="{75960DCA-9143-4FB0-8F6C-A082E94AC268}"/>
    <dgm:cxn modelId="{47EB543D-7290-44A0-AE0A-8F95E27B3D6A}" type="presOf" srcId="{1820CC32-4E2B-4B2A-BB3F-491BEF4AD4E1}" destId="{BD39DB45-00BB-4C0D-8E4A-C8FD7F7C92AB}" srcOrd="0" destOrd="0" presId="urn:microsoft.com/office/officeart/2005/8/layout/hProcess4"/>
    <dgm:cxn modelId="{9D5646AE-7AE2-43D5-ACFB-820F21CA56D9}" srcId="{0BA81E8B-F464-48B4-B982-E66B4A5BAAE5}" destId="{FB7B67C8-EA10-4338-BCC5-F925516CBC49}" srcOrd="0" destOrd="0" parTransId="{61250CDA-6DB3-46BC-9897-ED2FAA8335D2}" sibTransId="{FECDD974-42F7-4923-9709-4CDB413835DA}"/>
    <dgm:cxn modelId="{85CC6269-0751-4F80-83E6-B33216A12EA7}" type="presOf" srcId="{FB7B67C8-EA10-4338-BCC5-F925516CBC49}" destId="{D9323622-7D76-4450-904C-DD581B3E8657}" srcOrd="0" destOrd="0" presId="urn:microsoft.com/office/officeart/2005/8/layout/hProcess4"/>
    <dgm:cxn modelId="{B5CE7CAD-E309-46DA-8787-4FE79F6C3A8B}" srcId="{62EF3882-DF58-4E77-A87D-58ED1B6313DA}" destId="{DA253DE9-5058-4DD4-B333-763E1B72932E}" srcOrd="0" destOrd="0" parTransId="{473B233B-0CDA-45B7-B5ED-2E1AF017929C}" sibTransId="{3C50EF04-3D5F-452E-9492-CB74B3D4350E}"/>
    <dgm:cxn modelId="{716B9AFF-2FDD-4713-AD36-C433AF8D4C4A}" type="presOf" srcId="{DA253DE9-5058-4DD4-B333-763E1B72932E}" destId="{DB19E5F7-4BC1-4C01-85E1-86989D002EE2}" srcOrd="0" destOrd="0" presId="urn:microsoft.com/office/officeart/2005/8/layout/hProcess4"/>
    <dgm:cxn modelId="{783612ED-1FAB-4BCA-B448-DED543F99199}" type="presParOf" srcId="{9D3305DE-E4FD-4583-952A-F9AA6144DEB9}" destId="{835A7266-C87D-439B-8711-D953B82E074D}" srcOrd="0" destOrd="0" presId="urn:microsoft.com/office/officeart/2005/8/layout/hProcess4"/>
    <dgm:cxn modelId="{2C1BE459-A27A-4790-9162-E69FCEB7CC72}" type="presParOf" srcId="{9D3305DE-E4FD-4583-952A-F9AA6144DEB9}" destId="{34DDF3FE-71F9-422F-8FBB-0CAB89AA91C7}" srcOrd="1" destOrd="0" presId="urn:microsoft.com/office/officeart/2005/8/layout/hProcess4"/>
    <dgm:cxn modelId="{081275EC-FBBD-408B-A077-CE3E588242C8}" type="presParOf" srcId="{9D3305DE-E4FD-4583-952A-F9AA6144DEB9}" destId="{7CA76EC2-44B7-426B-B5AA-37AABEE39DA1}" srcOrd="2" destOrd="0" presId="urn:microsoft.com/office/officeart/2005/8/layout/hProcess4"/>
    <dgm:cxn modelId="{81C4FC3E-0DAC-4603-A52B-64FE0540340F}" type="presParOf" srcId="{7CA76EC2-44B7-426B-B5AA-37AABEE39DA1}" destId="{D0D0DD32-ACD1-4783-9B44-5728F3415643}" srcOrd="0" destOrd="0" presId="urn:microsoft.com/office/officeart/2005/8/layout/hProcess4"/>
    <dgm:cxn modelId="{0C630571-A610-43FD-A747-910B06DE7F5C}" type="presParOf" srcId="{D0D0DD32-ACD1-4783-9B44-5728F3415643}" destId="{EBD97798-2572-4ABC-855E-C96B0D5F762F}" srcOrd="0" destOrd="0" presId="urn:microsoft.com/office/officeart/2005/8/layout/hProcess4"/>
    <dgm:cxn modelId="{7356E8EE-83B7-4FC6-B728-0F795574C5D0}" type="presParOf" srcId="{D0D0DD32-ACD1-4783-9B44-5728F3415643}" destId="{8D5CC069-F1BF-42D1-B266-60C4131E2F85}" srcOrd="1" destOrd="0" presId="urn:microsoft.com/office/officeart/2005/8/layout/hProcess4"/>
    <dgm:cxn modelId="{68BB2A44-7150-4C33-AABE-F63F1327E1E2}" type="presParOf" srcId="{D0D0DD32-ACD1-4783-9B44-5728F3415643}" destId="{1E7E4C5F-3FF4-4AC1-A9ED-438F92DEAFE4}" srcOrd="2" destOrd="0" presId="urn:microsoft.com/office/officeart/2005/8/layout/hProcess4"/>
    <dgm:cxn modelId="{AD5C0AE8-30F1-4811-B8CB-1A6E2A34C9FE}" type="presParOf" srcId="{D0D0DD32-ACD1-4783-9B44-5728F3415643}" destId="{DB19E5F7-4BC1-4C01-85E1-86989D002EE2}" srcOrd="3" destOrd="0" presId="urn:microsoft.com/office/officeart/2005/8/layout/hProcess4"/>
    <dgm:cxn modelId="{20E52337-EF69-4336-B9AE-F54B9408FC45}" type="presParOf" srcId="{D0D0DD32-ACD1-4783-9B44-5728F3415643}" destId="{EBF41B26-A884-45D5-BB18-AF78D6681E58}" srcOrd="4" destOrd="0" presId="urn:microsoft.com/office/officeart/2005/8/layout/hProcess4"/>
    <dgm:cxn modelId="{618869C4-2B1C-48EB-A2E3-7967E6712248}" type="presParOf" srcId="{7CA76EC2-44B7-426B-B5AA-37AABEE39DA1}" destId="{F9E17857-2F70-49C6-A479-141E2504FE0F}" srcOrd="1" destOrd="0" presId="urn:microsoft.com/office/officeart/2005/8/layout/hProcess4"/>
    <dgm:cxn modelId="{07527B72-CDBF-4027-8390-03D1C347CF0E}" type="presParOf" srcId="{7CA76EC2-44B7-426B-B5AA-37AABEE39DA1}" destId="{5FE08DC4-7D68-4634-8B41-00B788AE73D2}" srcOrd="2" destOrd="0" presId="urn:microsoft.com/office/officeart/2005/8/layout/hProcess4"/>
    <dgm:cxn modelId="{01DD0133-0872-4705-A29C-83FE44F73612}" type="presParOf" srcId="{5FE08DC4-7D68-4634-8B41-00B788AE73D2}" destId="{51023FFD-8AD5-4F8B-A267-DB6A0D78610E}" srcOrd="0" destOrd="0" presId="urn:microsoft.com/office/officeart/2005/8/layout/hProcess4"/>
    <dgm:cxn modelId="{3B039AA5-ED5B-46F8-B427-6D4E0E0A93DC}" type="presParOf" srcId="{5FE08DC4-7D68-4634-8B41-00B788AE73D2}" destId="{D9323622-7D76-4450-904C-DD581B3E8657}" srcOrd="1" destOrd="0" presId="urn:microsoft.com/office/officeart/2005/8/layout/hProcess4"/>
    <dgm:cxn modelId="{D000E22E-2451-4793-B498-B5CA74B0E2C9}" type="presParOf" srcId="{5FE08DC4-7D68-4634-8B41-00B788AE73D2}" destId="{5A5F10AA-8537-4CFC-8542-A8496414A214}" srcOrd="2" destOrd="0" presId="urn:microsoft.com/office/officeart/2005/8/layout/hProcess4"/>
    <dgm:cxn modelId="{8920C23C-5B95-4644-B885-39A25DAEAB12}" type="presParOf" srcId="{5FE08DC4-7D68-4634-8B41-00B788AE73D2}" destId="{32E975B0-F5F2-44BE-B16F-80C924B74530}" srcOrd="3" destOrd="0" presId="urn:microsoft.com/office/officeart/2005/8/layout/hProcess4"/>
    <dgm:cxn modelId="{97EAD36C-B6C0-4B32-A909-31E8D3E4DEC9}" type="presParOf" srcId="{5FE08DC4-7D68-4634-8B41-00B788AE73D2}" destId="{D0AFB58E-7986-4B6E-8349-464DC2BF6030}" srcOrd="4" destOrd="0" presId="urn:microsoft.com/office/officeart/2005/8/layout/hProcess4"/>
    <dgm:cxn modelId="{EEE50AC0-87EE-4093-BDB3-B0D8742B9FFE}" type="presParOf" srcId="{7CA76EC2-44B7-426B-B5AA-37AABEE39DA1}" destId="{BD39DB45-00BB-4C0D-8E4A-C8FD7F7C92AB}" srcOrd="3" destOrd="0" presId="urn:microsoft.com/office/officeart/2005/8/layout/hProcess4"/>
    <dgm:cxn modelId="{3C661FAC-70A4-4EBC-8802-3DC12184EC25}" type="presParOf" srcId="{7CA76EC2-44B7-426B-B5AA-37AABEE39DA1}" destId="{D000F752-7AD2-4C83-84B9-F5EDCC78DBA5}" srcOrd="4" destOrd="0" presId="urn:microsoft.com/office/officeart/2005/8/layout/hProcess4"/>
    <dgm:cxn modelId="{8552B585-3A12-4BCA-AAC7-3FA2FDDDF04C}" type="presParOf" srcId="{D000F752-7AD2-4C83-84B9-F5EDCC78DBA5}" destId="{BB9DBC7F-D0C6-4D79-A167-4F4FB12C6BBF}" srcOrd="0" destOrd="0" presId="urn:microsoft.com/office/officeart/2005/8/layout/hProcess4"/>
    <dgm:cxn modelId="{3B5C3193-78F7-4A4F-A006-90A675A3F88A}" type="presParOf" srcId="{D000F752-7AD2-4C83-84B9-F5EDCC78DBA5}" destId="{E0B958CB-2024-4A86-8D1C-CF246E238F97}" srcOrd="1" destOrd="0" presId="urn:microsoft.com/office/officeart/2005/8/layout/hProcess4"/>
    <dgm:cxn modelId="{804D91B0-56D7-409F-BE16-D5DB1CA5DC6C}" type="presParOf" srcId="{D000F752-7AD2-4C83-84B9-F5EDCC78DBA5}" destId="{27FFE2E8-E922-4FC3-8A2A-8133652E5ED1}" srcOrd="2" destOrd="0" presId="urn:microsoft.com/office/officeart/2005/8/layout/hProcess4"/>
    <dgm:cxn modelId="{20B25969-4C08-4C70-BA41-E23568445707}" type="presParOf" srcId="{D000F752-7AD2-4C83-84B9-F5EDCC78DBA5}" destId="{A69F1F19-0AE9-4956-8EC8-6E58381F45A6}" srcOrd="3" destOrd="0" presId="urn:microsoft.com/office/officeart/2005/8/layout/hProcess4"/>
    <dgm:cxn modelId="{704E7E46-94AB-4F7E-841C-434A31FA4B84}" type="presParOf" srcId="{D000F752-7AD2-4C83-84B9-F5EDCC78DBA5}" destId="{EA255E43-B814-4B55-B6A3-A437E50C6F0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980CC2-F819-4475-BD96-0E2A5FBC8C4F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978775-19C1-47BC-9AD9-BF7D5FD4C622}">
      <dgm:prSet phldrT="[Text]"/>
      <dgm:spPr/>
      <dgm:t>
        <a:bodyPr/>
        <a:lstStyle/>
        <a:p>
          <a:r>
            <a:rPr lang="en-US" dirty="0" smtClean="0"/>
            <a:t>1402</a:t>
          </a:r>
          <a:endParaRPr lang="en-US" dirty="0"/>
        </a:p>
      </dgm:t>
    </dgm:pt>
    <dgm:pt modelId="{E9A71350-4C13-4256-B4FA-F40BA8377615}" type="parTrans" cxnId="{F0E9B59B-0844-4038-9A2E-ABEFB7686BCF}">
      <dgm:prSet/>
      <dgm:spPr/>
      <dgm:t>
        <a:bodyPr/>
        <a:lstStyle/>
        <a:p>
          <a:endParaRPr lang="en-US"/>
        </a:p>
      </dgm:t>
    </dgm:pt>
    <dgm:pt modelId="{D654CAC5-3363-4957-9A10-3829E0D16D05}" type="sibTrans" cxnId="{F0E9B59B-0844-4038-9A2E-ABEFB7686BCF}">
      <dgm:prSet/>
      <dgm:spPr/>
      <dgm:t>
        <a:bodyPr/>
        <a:lstStyle/>
        <a:p>
          <a:endParaRPr lang="en-US"/>
        </a:p>
      </dgm:t>
    </dgm:pt>
    <dgm:pt modelId="{8F6550A0-6F76-4231-AD32-20ECE5F78775}">
      <dgm:prSet phldrT="[Text]"/>
      <dgm:spPr/>
      <dgm:t>
        <a:bodyPr/>
        <a:lstStyle/>
        <a:p>
          <a:r>
            <a:rPr lang="en-US" dirty="0" smtClean="0"/>
            <a:t>1882</a:t>
          </a:r>
          <a:endParaRPr lang="en-US" dirty="0"/>
        </a:p>
      </dgm:t>
    </dgm:pt>
    <dgm:pt modelId="{9BD86266-F885-43A7-B59C-BB6BFBCE655D}" type="parTrans" cxnId="{5FFD00A0-7E75-4A9B-ACF9-B1CC63B56A5B}">
      <dgm:prSet/>
      <dgm:spPr/>
      <dgm:t>
        <a:bodyPr/>
        <a:lstStyle/>
        <a:p>
          <a:endParaRPr lang="en-US"/>
        </a:p>
      </dgm:t>
    </dgm:pt>
    <dgm:pt modelId="{759A4FD9-2C44-481E-B2C3-135ED753F382}" type="sibTrans" cxnId="{5FFD00A0-7E75-4A9B-ACF9-B1CC63B56A5B}">
      <dgm:prSet/>
      <dgm:spPr/>
      <dgm:t>
        <a:bodyPr/>
        <a:lstStyle/>
        <a:p>
          <a:endParaRPr lang="en-US"/>
        </a:p>
      </dgm:t>
    </dgm:pt>
    <dgm:pt modelId="{37A2A018-3196-4AD7-903D-E66D688C7ED8}">
      <dgm:prSet phldrT="[Text]" custT="1"/>
      <dgm:spPr/>
      <dgm:t>
        <a:bodyPr/>
        <a:lstStyle/>
        <a:p>
          <a:r>
            <a:rPr lang="en-US" sz="1200" b="1" dirty="0" smtClean="0"/>
            <a:t>Copying</a:t>
          </a:r>
          <a:r>
            <a:rPr lang="en-US" sz="1200" dirty="0" smtClean="0"/>
            <a:t> of the poem </a:t>
          </a:r>
          <a:r>
            <a:rPr lang="en-US" sz="1200" b="1" dirty="0" smtClean="0"/>
            <a:t>in Arabic</a:t>
          </a:r>
          <a:endParaRPr lang="en-US" sz="1200" dirty="0" smtClean="0"/>
        </a:p>
        <a:p>
          <a:r>
            <a:rPr lang="en-US" sz="1200" dirty="0" smtClean="0"/>
            <a:t> (writer: Abdel </a:t>
          </a:r>
          <a:r>
            <a:rPr lang="en-US" sz="1200" dirty="0" err="1" smtClean="0"/>
            <a:t>fattah</a:t>
          </a:r>
          <a:r>
            <a:rPr lang="en-US" sz="1200" dirty="0" smtClean="0"/>
            <a:t>)</a:t>
          </a:r>
          <a:endParaRPr lang="en-US" sz="1200" dirty="0"/>
        </a:p>
      </dgm:t>
    </dgm:pt>
    <dgm:pt modelId="{9C2B770F-29DC-487A-AB86-BEAFC7C7DC12}" type="parTrans" cxnId="{06CC4732-B413-4A89-B551-E2A124C15629}">
      <dgm:prSet/>
      <dgm:spPr/>
      <dgm:t>
        <a:bodyPr/>
        <a:lstStyle/>
        <a:p>
          <a:endParaRPr lang="en-US"/>
        </a:p>
      </dgm:t>
    </dgm:pt>
    <dgm:pt modelId="{B20799BD-3CB0-4F84-9230-44E964DEA507}" type="sibTrans" cxnId="{06CC4732-B413-4A89-B551-E2A124C15629}">
      <dgm:prSet/>
      <dgm:spPr/>
      <dgm:t>
        <a:bodyPr/>
        <a:lstStyle/>
        <a:p>
          <a:endParaRPr lang="en-US"/>
        </a:p>
      </dgm:t>
    </dgm:pt>
    <dgm:pt modelId="{B6CABD78-B913-48C5-834A-7FCA591595D3}">
      <dgm:prSet phldrT="[Text]"/>
      <dgm:spPr/>
      <dgm:t>
        <a:bodyPr/>
        <a:lstStyle/>
        <a:p>
          <a:r>
            <a:rPr lang="en-US" smtClean="0"/>
            <a:t>4-1888</a:t>
          </a:r>
          <a:endParaRPr lang="en-US" dirty="0"/>
        </a:p>
      </dgm:t>
    </dgm:pt>
    <dgm:pt modelId="{F811A178-21F7-41C3-9ED7-0C95831513DF}" type="parTrans" cxnId="{AD743FCC-1F0D-431A-B916-5237821B26EE}">
      <dgm:prSet/>
      <dgm:spPr/>
      <dgm:t>
        <a:bodyPr/>
        <a:lstStyle/>
        <a:p>
          <a:endParaRPr lang="en-US"/>
        </a:p>
      </dgm:t>
    </dgm:pt>
    <dgm:pt modelId="{E533B741-F638-4028-9C07-356E35D34441}" type="sibTrans" cxnId="{AD743FCC-1F0D-431A-B916-5237821B26EE}">
      <dgm:prSet/>
      <dgm:spPr/>
      <dgm:t>
        <a:bodyPr/>
        <a:lstStyle/>
        <a:p>
          <a:endParaRPr lang="en-US"/>
        </a:p>
      </dgm:t>
    </dgm:pt>
    <dgm:pt modelId="{D0A17BB3-24B8-4A61-826A-7E960E358F00}">
      <dgm:prSet phldrT="[Text]" custT="1"/>
      <dgm:spPr/>
      <dgm:t>
        <a:bodyPr/>
        <a:lstStyle/>
        <a:p>
          <a:pPr algn="l"/>
          <a:r>
            <a:rPr lang="en-US" sz="1200" b="1" dirty="0" smtClean="0"/>
            <a:t> First  commentary   of the poem in </a:t>
          </a:r>
        </a:p>
        <a:p>
          <a:pPr algn="l"/>
          <a:r>
            <a:rPr lang="en-US" sz="1200" b="1" dirty="0" smtClean="0"/>
            <a:t>    Arabic[3]</a:t>
          </a:r>
        </a:p>
        <a:p>
          <a:pPr algn="l"/>
          <a:r>
            <a:rPr lang="en-US" sz="1200" dirty="0" smtClean="0"/>
            <a:t>(writer: </a:t>
          </a:r>
          <a:r>
            <a:rPr lang="en-US" sz="1200" dirty="0" err="1" smtClean="0"/>
            <a:t>Taha</a:t>
          </a:r>
          <a:r>
            <a:rPr lang="en-US" sz="1200" dirty="0" smtClean="0"/>
            <a:t> Bin Yusuf)</a:t>
          </a:r>
          <a:endParaRPr lang="en-US" sz="1200" dirty="0"/>
        </a:p>
      </dgm:t>
    </dgm:pt>
    <dgm:pt modelId="{FE3B6303-73F8-4317-810C-F4D969485755}" type="parTrans" cxnId="{7CDD4C6B-3C73-4DA1-B4AF-C0AFCDCE8EC1}">
      <dgm:prSet/>
      <dgm:spPr/>
      <dgm:t>
        <a:bodyPr/>
        <a:lstStyle/>
        <a:p>
          <a:endParaRPr lang="en-US"/>
        </a:p>
      </dgm:t>
    </dgm:pt>
    <dgm:pt modelId="{9D7CE595-81F3-4BE4-9A01-E768E9931D28}" type="sibTrans" cxnId="{7CDD4C6B-3C73-4DA1-B4AF-C0AFCDCE8EC1}">
      <dgm:prSet/>
      <dgm:spPr/>
      <dgm:t>
        <a:bodyPr/>
        <a:lstStyle/>
        <a:p>
          <a:endParaRPr lang="en-US"/>
        </a:p>
      </dgm:t>
    </dgm:pt>
    <dgm:pt modelId="{E213307A-8553-4251-A786-CD90EB71EEEF}">
      <dgm:prSet phldrT="[Text]"/>
      <dgm:spPr/>
      <dgm:t>
        <a:bodyPr/>
        <a:lstStyle/>
        <a:p>
          <a:r>
            <a:rPr lang="en-US" dirty="0" smtClean="0"/>
            <a:t>8-1888</a:t>
          </a:r>
          <a:endParaRPr lang="en-US" dirty="0"/>
        </a:p>
      </dgm:t>
    </dgm:pt>
    <dgm:pt modelId="{7F75330F-A553-4435-88C7-E9689671BFEE}" type="parTrans" cxnId="{4C060579-325F-48D6-B961-853574BBF69D}">
      <dgm:prSet/>
      <dgm:spPr/>
      <dgm:t>
        <a:bodyPr/>
        <a:lstStyle/>
        <a:p>
          <a:endParaRPr lang="en-US"/>
        </a:p>
      </dgm:t>
    </dgm:pt>
    <dgm:pt modelId="{E18FF120-5F27-431F-82D4-E6F98CB80C17}" type="sibTrans" cxnId="{4C060579-325F-48D6-B961-853574BBF69D}">
      <dgm:prSet/>
      <dgm:spPr/>
      <dgm:t>
        <a:bodyPr/>
        <a:lstStyle/>
        <a:p>
          <a:endParaRPr lang="en-US"/>
        </a:p>
      </dgm:t>
    </dgm:pt>
    <dgm:pt modelId="{A4C7BAD7-AB2E-4ABD-B4E4-4059E0111309}">
      <dgm:prSet phldrT="[Text]" custT="1"/>
      <dgm:spPr/>
      <dgm:t>
        <a:bodyPr/>
        <a:lstStyle/>
        <a:p>
          <a:pPr marL="91440" algn="l"/>
          <a:r>
            <a:rPr lang="en-US" sz="1200" b="1" dirty="0" smtClean="0"/>
            <a:t>Second commentary based on the First, in Arabic[6]</a:t>
          </a:r>
        </a:p>
        <a:p>
          <a:pPr marL="91440" algn="l"/>
          <a:r>
            <a:rPr lang="en-US" sz="1200" b="0" dirty="0" smtClean="0"/>
            <a:t>(Writer: </a:t>
          </a:r>
          <a:r>
            <a:rPr lang="en-US" sz="1200" b="0" dirty="0" err="1" smtClean="0"/>
            <a:t>Taha</a:t>
          </a:r>
          <a:r>
            <a:rPr lang="en-US" sz="1200" b="0" dirty="0" smtClean="0"/>
            <a:t> Bin Yusuf)</a:t>
          </a:r>
        </a:p>
      </dgm:t>
    </dgm:pt>
    <dgm:pt modelId="{031140F7-51B8-4D10-80B5-ACB27B4CD5B9}" type="parTrans" cxnId="{4D7BE968-13BF-48ED-B2FC-99BE41057124}">
      <dgm:prSet/>
      <dgm:spPr/>
      <dgm:t>
        <a:bodyPr/>
        <a:lstStyle/>
        <a:p>
          <a:endParaRPr lang="en-US"/>
        </a:p>
      </dgm:t>
    </dgm:pt>
    <dgm:pt modelId="{506591BC-AC76-4322-8C54-6CC364A4581B}" type="sibTrans" cxnId="{4D7BE968-13BF-48ED-B2FC-99BE41057124}">
      <dgm:prSet/>
      <dgm:spPr/>
      <dgm:t>
        <a:bodyPr/>
        <a:lstStyle/>
        <a:p>
          <a:endParaRPr lang="en-US"/>
        </a:p>
      </dgm:t>
    </dgm:pt>
    <dgm:pt modelId="{5A1EB2BB-0D52-4AB7-AF94-B8DCC1D60A35}">
      <dgm:prSet phldrT="[Text]" custT="1"/>
      <dgm:spPr/>
      <dgm:t>
        <a:bodyPr/>
        <a:lstStyle/>
        <a:p>
          <a:r>
            <a:rPr lang="en-US" sz="1200" b="1" dirty="0" smtClean="0"/>
            <a:t>Composition </a:t>
          </a:r>
          <a:r>
            <a:rPr lang="en-US" sz="1200" b="0" dirty="0" smtClean="0"/>
            <a:t>of the</a:t>
          </a:r>
          <a:r>
            <a:rPr lang="en-US" sz="1200" b="1" dirty="0" smtClean="0"/>
            <a:t>              </a:t>
          </a:r>
          <a:r>
            <a:rPr lang="en-US" sz="1200" dirty="0" smtClean="0"/>
            <a:t>           poem </a:t>
          </a:r>
          <a:r>
            <a:rPr lang="en-US" sz="1200" b="1" dirty="0" smtClean="0"/>
            <a:t>in Arabic</a:t>
          </a:r>
          <a:endParaRPr lang="en-US" sz="1200" dirty="0" smtClean="0"/>
        </a:p>
        <a:p>
          <a:r>
            <a:rPr lang="en-US" sz="1200" dirty="0" smtClean="0"/>
            <a:t>(Ibn Al-</a:t>
          </a:r>
          <a:r>
            <a:rPr lang="en-US" sz="1200" dirty="0" err="1" smtClean="0"/>
            <a:t>Ha’im</a:t>
          </a:r>
          <a:r>
            <a:rPr lang="en-US" sz="1200" dirty="0" smtClean="0"/>
            <a:t>)</a:t>
          </a:r>
        </a:p>
      </dgm:t>
    </dgm:pt>
    <dgm:pt modelId="{170DEF9A-FA02-4AC0-B1AB-2C0257BE9C82}" type="sibTrans" cxnId="{038E3AA4-C14F-4ED6-87F8-7D9F53E1901B}">
      <dgm:prSet/>
      <dgm:spPr/>
      <dgm:t>
        <a:bodyPr/>
        <a:lstStyle/>
        <a:p>
          <a:endParaRPr lang="en-US"/>
        </a:p>
      </dgm:t>
    </dgm:pt>
    <dgm:pt modelId="{84C25B92-7C61-4314-B89A-46C0ABA8A9AC}" type="parTrans" cxnId="{038E3AA4-C14F-4ED6-87F8-7D9F53E1901B}">
      <dgm:prSet/>
      <dgm:spPr/>
      <dgm:t>
        <a:bodyPr/>
        <a:lstStyle/>
        <a:p>
          <a:endParaRPr lang="en-US"/>
        </a:p>
      </dgm:t>
    </dgm:pt>
    <dgm:pt modelId="{C019AEC6-1263-4F16-B02A-4A87108B9625}" type="pres">
      <dgm:prSet presAssocID="{3F980CC2-F819-4475-BD96-0E2A5FBC8C4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1B5F98-CC5C-4C40-BDCD-B97EEE5AFFF0}" type="pres">
      <dgm:prSet presAssocID="{A0978775-19C1-47BC-9AD9-BF7D5FD4C622}" presName="compNode" presStyleCnt="0"/>
      <dgm:spPr/>
    </dgm:pt>
    <dgm:pt modelId="{135178AC-3D75-4F39-B43C-BAE3678BB260}" type="pres">
      <dgm:prSet presAssocID="{A0978775-19C1-47BC-9AD9-BF7D5FD4C622}" presName="noGeometry" presStyleCnt="0"/>
      <dgm:spPr/>
    </dgm:pt>
    <dgm:pt modelId="{9A23E63C-B7E2-4274-B071-B64B592507A6}" type="pres">
      <dgm:prSet presAssocID="{A0978775-19C1-47BC-9AD9-BF7D5FD4C622}" presName="childTextVisible" presStyleLbl="bgAccFollowNode1" presStyleIdx="0" presStyleCnt="4" custScaleX="164028" custScaleY="1518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7F9A7-3EB3-41A2-A7A0-BE95F6A46973}" type="pres">
      <dgm:prSet presAssocID="{A0978775-19C1-47BC-9AD9-BF7D5FD4C622}" presName="childTextHidden" presStyleLbl="bgAccFollowNode1" presStyleIdx="0" presStyleCnt="4"/>
      <dgm:spPr/>
      <dgm:t>
        <a:bodyPr/>
        <a:lstStyle/>
        <a:p>
          <a:endParaRPr lang="en-US"/>
        </a:p>
      </dgm:t>
    </dgm:pt>
    <dgm:pt modelId="{A7899EE4-90B2-490C-B876-AEC514BD118F}" type="pres">
      <dgm:prSet presAssocID="{A0978775-19C1-47BC-9AD9-BF7D5FD4C622}" presName="parentText" presStyleLbl="node1" presStyleIdx="0" presStyleCnt="4" custLinFactNeighborX="-26864" custLinFactNeighborY="-924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A46D2-C7E6-40C8-B788-FDD75DA18D2D}" type="pres">
      <dgm:prSet presAssocID="{A0978775-19C1-47BC-9AD9-BF7D5FD4C622}" presName="aSpace" presStyleCnt="0"/>
      <dgm:spPr/>
    </dgm:pt>
    <dgm:pt modelId="{4F49BB4C-23FC-4535-A9D3-A7FAA70FE5BF}" type="pres">
      <dgm:prSet presAssocID="{8F6550A0-6F76-4231-AD32-20ECE5F78775}" presName="compNode" presStyleCnt="0"/>
      <dgm:spPr/>
    </dgm:pt>
    <dgm:pt modelId="{FB2B3915-522E-47CE-A42B-F231C890FFC7}" type="pres">
      <dgm:prSet presAssocID="{8F6550A0-6F76-4231-AD32-20ECE5F78775}" presName="noGeometry" presStyleCnt="0"/>
      <dgm:spPr/>
    </dgm:pt>
    <dgm:pt modelId="{9D8DDB25-6CD1-49A5-9C70-4D9A48A77C14}" type="pres">
      <dgm:prSet presAssocID="{8F6550A0-6F76-4231-AD32-20ECE5F78775}" presName="childTextVisible" presStyleLbl="bgAccFollowNode1" presStyleIdx="1" presStyleCnt="4" custScaleX="155927" custScaleY="146263" custLinFactNeighborX="1871" custLinFactNeighborY="-2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E42E7-F36A-4074-BF52-62E9B9EF833E}" type="pres">
      <dgm:prSet presAssocID="{8F6550A0-6F76-4231-AD32-20ECE5F78775}" presName="childTextHidden" presStyleLbl="bgAccFollowNode1" presStyleIdx="1" presStyleCnt="4"/>
      <dgm:spPr/>
      <dgm:t>
        <a:bodyPr/>
        <a:lstStyle/>
        <a:p>
          <a:endParaRPr lang="en-US"/>
        </a:p>
      </dgm:t>
    </dgm:pt>
    <dgm:pt modelId="{AED0D793-2747-4EA2-9973-5E357CFA36E2}" type="pres">
      <dgm:prSet presAssocID="{8F6550A0-6F76-4231-AD32-20ECE5F78775}" presName="parentText" presStyleLbl="node1" presStyleIdx="1" presStyleCnt="4" custLinFactNeighborX="-2186" custLinFactNeighborY="41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8FBAA6-30BF-4FCC-A341-6A60F73FB6C6}" type="pres">
      <dgm:prSet presAssocID="{8F6550A0-6F76-4231-AD32-20ECE5F78775}" presName="aSpace" presStyleCnt="0"/>
      <dgm:spPr/>
    </dgm:pt>
    <dgm:pt modelId="{DC00A971-DBF9-4560-8DEB-7A3D94FDB032}" type="pres">
      <dgm:prSet presAssocID="{B6CABD78-B913-48C5-834A-7FCA591595D3}" presName="compNode" presStyleCnt="0"/>
      <dgm:spPr/>
    </dgm:pt>
    <dgm:pt modelId="{2718B9F6-4DD2-4B45-B294-5AF1DB1A4C26}" type="pres">
      <dgm:prSet presAssocID="{B6CABD78-B913-48C5-834A-7FCA591595D3}" presName="noGeometry" presStyleCnt="0"/>
      <dgm:spPr/>
    </dgm:pt>
    <dgm:pt modelId="{C2CD0B6A-C9BD-4F5E-BC37-D7C5AE54A053}" type="pres">
      <dgm:prSet presAssocID="{B6CABD78-B913-48C5-834A-7FCA591595D3}" presName="childTextVisible" presStyleLbl="bgAccFollowNode1" presStyleIdx="2" presStyleCnt="4" custScaleX="174024" custScaleY="1604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3110E-EA90-4A50-9A02-1CDB9B4590A7}" type="pres">
      <dgm:prSet presAssocID="{B6CABD78-B913-48C5-834A-7FCA591595D3}" presName="childTextHidden" presStyleLbl="bgAccFollowNode1" presStyleIdx="2" presStyleCnt="4"/>
      <dgm:spPr/>
      <dgm:t>
        <a:bodyPr/>
        <a:lstStyle/>
        <a:p>
          <a:endParaRPr lang="en-US"/>
        </a:p>
      </dgm:t>
    </dgm:pt>
    <dgm:pt modelId="{11384E1E-6498-4DBD-925C-00E243842B48}" type="pres">
      <dgm:prSet presAssocID="{B6CABD78-B913-48C5-834A-7FCA591595D3}" presName="parentText" presStyleLbl="node1" presStyleIdx="2" presStyleCnt="4" custLinFactNeighborX="-2919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B0ABC-2B7C-47AA-8A02-29387EBB7411}" type="pres">
      <dgm:prSet presAssocID="{B6CABD78-B913-48C5-834A-7FCA591595D3}" presName="aSpace" presStyleCnt="0"/>
      <dgm:spPr/>
    </dgm:pt>
    <dgm:pt modelId="{5BAE6471-3B15-48DF-B319-E11E1F509AD6}" type="pres">
      <dgm:prSet presAssocID="{E213307A-8553-4251-A786-CD90EB71EEEF}" presName="compNode" presStyleCnt="0"/>
      <dgm:spPr/>
    </dgm:pt>
    <dgm:pt modelId="{4E510D1E-FA16-466A-ABB1-03303D904B67}" type="pres">
      <dgm:prSet presAssocID="{E213307A-8553-4251-A786-CD90EB71EEEF}" presName="noGeometry" presStyleCnt="0"/>
      <dgm:spPr/>
    </dgm:pt>
    <dgm:pt modelId="{E472C982-47F5-4633-918A-3E5389F4BF05}" type="pres">
      <dgm:prSet presAssocID="{E213307A-8553-4251-A786-CD90EB71EEEF}" presName="childTextVisible" presStyleLbl="bgAccFollowNode1" presStyleIdx="3" presStyleCnt="4" custScaleX="174293" custScaleY="179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794427-24A0-45FD-A729-B77BADB94894}" type="pres">
      <dgm:prSet presAssocID="{E213307A-8553-4251-A786-CD90EB71EEEF}" presName="childTextHidden" presStyleLbl="bgAccFollowNode1" presStyleIdx="3" presStyleCnt="4"/>
      <dgm:spPr/>
      <dgm:t>
        <a:bodyPr/>
        <a:lstStyle/>
        <a:p>
          <a:endParaRPr lang="en-US"/>
        </a:p>
      </dgm:t>
    </dgm:pt>
    <dgm:pt modelId="{5AF5F36D-9B7B-4B5C-AB4C-2863B7B317AC}" type="pres">
      <dgm:prSet presAssocID="{E213307A-8553-4251-A786-CD90EB71EEEF}" presName="parentText" presStyleLbl="node1" presStyleIdx="3" presStyleCnt="4" custLinFactNeighborX="-26418" custLinFactNeighborY="-321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D77B59-A9A3-435B-B054-8ECCC0DD6F3E}" type="presOf" srcId="{A4C7BAD7-AB2E-4ABD-B4E4-4059E0111309}" destId="{2D794427-24A0-45FD-A729-B77BADB94894}" srcOrd="1" destOrd="0" presId="urn:microsoft.com/office/officeart/2005/8/layout/hProcess6"/>
    <dgm:cxn modelId="{662A0449-B335-4EE2-9A51-3B0FED0A890C}" type="presOf" srcId="{B6CABD78-B913-48C5-834A-7FCA591595D3}" destId="{11384E1E-6498-4DBD-925C-00E243842B48}" srcOrd="0" destOrd="0" presId="urn:microsoft.com/office/officeart/2005/8/layout/hProcess6"/>
    <dgm:cxn modelId="{5FFD00A0-7E75-4A9B-ACF9-B1CC63B56A5B}" srcId="{3F980CC2-F819-4475-BD96-0E2A5FBC8C4F}" destId="{8F6550A0-6F76-4231-AD32-20ECE5F78775}" srcOrd="1" destOrd="0" parTransId="{9BD86266-F885-43A7-B59C-BB6BFBCE655D}" sibTransId="{759A4FD9-2C44-481E-B2C3-135ED753F382}"/>
    <dgm:cxn modelId="{57BDC64E-C0E3-4A22-ABD8-8EB40E95FFB6}" type="presOf" srcId="{37A2A018-3196-4AD7-903D-E66D688C7ED8}" destId="{8C4E42E7-F36A-4074-BF52-62E9B9EF833E}" srcOrd="1" destOrd="0" presId="urn:microsoft.com/office/officeart/2005/8/layout/hProcess6"/>
    <dgm:cxn modelId="{4D7BE968-13BF-48ED-B2FC-99BE41057124}" srcId="{E213307A-8553-4251-A786-CD90EB71EEEF}" destId="{A4C7BAD7-AB2E-4ABD-B4E4-4059E0111309}" srcOrd="0" destOrd="0" parTransId="{031140F7-51B8-4D10-80B5-ACB27B4CD5B9}" sibTransId="{506591BC-AC76-4322-8C54-6CC364A4581B}"/>
    <dgm:cxn modelId="{06CC4732-B413-4A89-B551-E2A124C15629}" srcId="{8F6550A0-6F76-4231-AD32-20ECE5F78775}" destId="{37A2A018-3196-4AD7-903D-E66D688C7ED8}" srcOrd="0" destOrd="0" parTransId="{9C2B770F-29DC-487A-AB86-BEAFC7C7DC12}" sibTransId="{B20799BD-3CB0-4F84-9230-44E964DEA507}"/>
    <dgm:cxn modelId="{4C060579-325F-48D6-B961-853574BBF69D}" srcId="{3F980CC2-F819-4475-BD96-0E2A5FBC8C4F}" destId="{E213307A-8553-4251-A786-CD90EB71EEEF}" srcOrd="3" destOrd="0" parTransId="{7F75330F-A553-4435-88C7-E9689671BFEE}" sibTransId="{E18FF120-5F27-431F-82D4-E6F98CB80C17}"/>
    <dgm:cxn modelId="{EEC15F46-8300-471D-850F-91B17F1627C7}" type="presOf" srcId="{3F980CC2-F819-4475-BD96-0E2A5FBC8C4F}" destId="{C019AEC6-1263-4F16-B02A-4A87108B9625}" srcOrd="0" destOrd="0" presId="urn:microsoft.com/office/officeart/2005/8/layout/hProcess6"/>
    <dgm:cxn modelId="{FE116AF8-E2C0-4D89-8389-AFB40975A5A5}" type="presOf" srcId="{A0978775-19C1-47BC-9AD9-BF7D5FD4C622}" destId="{A7899EE4-90B2-490C-B876-AEC514BD118F}" srcOrd="0" destOrd="0" presId="urn:microsoft.com/office/officeart/2005/8/layout/hProcess6"/>
    <dgm:cxn modelId="{71EA4A6C-51F6-44F6-BDF8-BCC4420A8D91}" type="presOf" srcId="{37A2A018-3196-4AD7-903D-E66D688C7ED8}" destId="{9D8DDB25-6CD1-49A5-9C70-4D9A48A77C14}" srcOrd="0" destOrd="0" presId="urn:microsoft.com/office/officeart/2005/8/layout/hProcess6"/>
    <dgm:cxn modelId="{7CDD4C6B-3C73-4DA1-B4AF-C0AFCDCE8EC1}" srcId="{B6CABD78-B913-48C5-834A-7FCA591595D3}" destId="{D0A17BB3-24B8-4A61-826A-7E960E358F00}" srcOrd="0" destOrd="0" parTransId="{FE3B6303-73F8-4317-810C-F4D969485755}" sibTransId="{9D7CE595-81F3-4BE4-9A01-E768E9931D28}"/>
    <dgm:cxn modelId="{7E429FE8-BE3B-4623-A9B5-1D0867C94ED4}" type="presOf" srcId="{D0A17BB3-24B8-4A61-826A-7E960E358F00}" destId="{12E3110E-EA90-4A50-9A02-1CDB9B4590A7}" srcOrd="1" destOrd="0" presId="urn:microsoft.com/office/officeart/2005/8/layout/hProcess6"/>
    <dgm:cxn modelId="{16FA8402-D464-4B3E-92CB-91DFBAD45E16}" type="presOf" srcId="{D0A17BB3-24B8-4A61-826A-7E960E358F00}" destId="{C2CD0B6A-C9BD-4F5E-BC37-D7C5AE54A053}" srcOrd="0" destOrd="0" presId="urn:microsoft.com/office/officeart/2005/8/layout/hProcess6"/>
    <dgm:cxn modelId="{877BC7B5-2E3D-4B66-A3E6-0126E101664C}" type="presOf" srcId="{8F6550A0-6F76-4231-AD32-20ECE5F78775}" destId="{AED0D793-2747-4EA2-9973-5E357CFA36E2}" srcOrd="0" destOrd="0" presId="urn:microsoft.com/office/officeart/2005/8/layout/hProcess6"/>
    <dgm:cxn modelId="{038E3AA4-C14F-4ED6-87F8-7D9F53E1901B}" srcId="{A0978775-19C1-47BC-9AD9-BF7D5FD4C622}" destId="{5A1EB2BB-0D52-4AB7-AF94-B8DCC1D60A35}" srcOrd="0" destOrd="0" parTransId="{84C25B92-7C61-4314-B89A-46C0ABA8A9AC}" sibTransId="{170DEF9A-FA02-4AC0-B1AB-2C0257BE9C82}"/>
    <dgm:cxn modelId="{C482672A-BF48-47DA-A736-6E7D05677CE5}" type="presOf" srcId="{A4C7BAD7-AB2E-4ABD-B4E4-4059E0111309}" destId="{E472C982-47F5-4633-918A-3E5389F4BF05}" srcOrd="0" destOrd="0" presId="urn:microsoft.com/office/officeart/2005/8/layout/hProcess6"/>
    <dgm:cxn modelId="{042DC06C-1666-48B9-BBCF-0249E0BB7460}" type="presOf" srcId="{5A1EB2BB-0D52-4AB7-AF94-B8DCC1D60A35}" destId="{8247F9A7-3EB3-41A2-A7A0-BE95F6A46973}" srcOrd="1" destOrd="0" presId="urn:microsoft.com/office/officeart/2005/8/layout/hProcess6"/>
    <dgm:cxn modelId="{AD743FCC-1F0D-431A-B916-5237821B26EE}" srcId="{3F980CC2-F819-4475-BD96-0E2A5FBC8C4F}" destId="{B6CABD78-B913-48C5-834A-7FCA591595D3}" srcOrd="2" destOrd="0" parTransId="{F811A178-21F7-41C3-9ED7-0C95831513DF}" sibTransId="{E533B741-F638-4028-9C07-356E35D34441}"/>
    <dgm:cxn modelId="{9655B642-7DA9-4988-82D4-073FCEA99E05}" type="presOf" srcId="{5A1EB2BB-0D52-4AB7-AF94-B8DCC1D60A35}" destId="{9A23E63C-B7E2-4274-B071-B64B592507A6}" srcOrd="0" destOrd="0" presId="urn:microsoft.com/office/officeart/2005/8/layout/hProcess6"/>
    <dgm:cxn modelId="{F0E9B59B-0844-4038-9A2E-ABEFB7686BCF}" srcId="{3F980CC2-F819-4475-BD96-0E2A5FBC8C4F}" destId="{A0978775-19C1-47BC-9AD9-BF7D5FD4C622}" srcOrd="0" destOrd="0" parTransId="{E9A71350-4C13-4256-B4FA-F40BA8377615}" sibTransId="{D654CAC5-3363-4957-9A10-3829E0D16D05}"/>
    <dgm:cxn modelId="{863D6984-D904-412A-8C40-5A9CDBCA1A96}" type="presOf" srcId="{E213307A-8553-4251-A786-CD90EB71EEEF}" destId="{5AF5F36D-9B7B-4B5C-AB4C-2863B7B317AC}" srcOrd="0" destOrd="0" presId="urn:microsoft.com/office/officeart/2005/8/layout/hProcess6"/>
    <dgm:cxn modelId="{DF0CD4BE-2C5C-477E-B878-1F79914A2FC5}" type="presParOf" srcId="{C019AEC6-1263-4F16-B02A-4A87108B9625}" destId="{451B5F98-CC5C-4C40-BDCD-B97EEE5AFFF0}" srcOrd="0" destOrd="0" presId="urn:microsoft.com/office/officeart/2005/8/layout/hProcess6"/>
    <dgm:cxn modelId="{DF6855DA-2122-41FE-B0D5-D71166F3DF4F}" type="presParOf" srcId="{451B5F98-CC5C-4C40-BDCD-B97EEE5AFFF0}" destId="{135178AC-3D75-4F39-B43C-BAE3678BB260}" srcOrd="0" destOrd="0" presId="urn:microsoft.com/office/officeart/2005/8/layout/hProcess6"/>
    <dgm:cxn modelId="{12C8C0FA-88E8-4806-B0C0-5E455D501E2F}" type="presParOf" srcId="{451B5F98-CC5C-4C40-BDCD-B97EEE5AFFF0}" destId="{9A23E63C-B7E2-4274-B071-B64B592507A6}" srcOrd="1" destOrd="0" presId="urn:microsoft.com/office/officeart/2005/8/layout/hProcess6"/>
    <dgm:cxn modelId="{D597625C-652F-44F5-836E-06F7F7BC032D}" type="presParOf" srcId="{451B5F98-CC5C-4C40-BDCD-B97EEE5AFFF0}" destId="{8247F9A7-3EB3-41A2-A7A0-BE95F6A46973}" srcOrd="2" destOrd="0" presId="urn:microsoft.com/office/officeart/2005/8/layout/hProcess6"/>
    <dgm:cxn modelId="{5059CCDE-0FDC-4A62-BD9E-7870CB0EA566}" type="presParOf" srcId="{451B5F98-CC5C-4C40-BDCD-B97EEE5AFFF0}" destId="{A7899EE4-90B2-490C-B876-AEC514BD118F}" srcOrd="3" destOrd="0" presId="urn:microsoft.com/office/officeart/2005/8/layout/hProcess6"/>
    <dgm:cxn modelId="{5E887A7F-CE39-4637-ACD4-FF81573BF2F4}" type="presParOf" srcId="{C019AEC6-1263-4F16-B02A-4A87108B9625}" destId="{E04A46D2-C7E6-40C8-B788-FDD75DA18D2D}" srcOrd="1" destOrd="0" presId="urn:microsoft.com/office/officeart/2005/8/layout/hProcess6"/>
    <dgm:cxn modelId="{51D161A1-1A6F-40D3-AD57-E488C9CEE83B}" type="presParOf" srcId="{C019AEC6-1263-4F16-B02A-4A87108B9625}" destId="{4F49BB4C-23FC-4535-A9D3-A7FAA70FE5BF}" srcOrd="2" destOrd="0" presId="urn:microsoft.com/office/officeart/2005/8/layout/hProcess6"/>
    <dgm:cxn modelId="{583D890A-6304-49F6-B9F2-EABA46A80877}" type="presParOf" srcId="{4F49BB4C-23FC-4535-A9D3-A7FAA70FE5BF}" destId="{FB2B3915-522E-47CE-A42B-F231C890FFC7}" srcOrd="0" destOrd="0" presId="urn:microsoft.com/office/officeart/2005/8/layout/hProcess6"/>
    <dgm:cxn modelId="{346DFD76-8E15-4CC6-B5E5-9A8565825504}" type="presParOf" srcId="{4F49BB4C-23FC-4535-A9D3-A7FAA70FE5BF}" destId="{9D8DDB25-6CD1-49A5-9C70-4D9A48A77C14}" srcOrd="1" destOrd="0" presId="urn:microsoft.com/office/officeart/2005/8/layout/hProcess6"/>
    <dgm:cxn modelId="{E268DC6D-DC83-4C7D-A0BA-65307A5767EA}" type="presParOf" srcId="{4F49BB4C-23FC-4535-A9D3-A7FAA70FE5BF}" destId="{8C4E42E7-F36A-4074-BF52-62E9B9EF833E}" srcOrd="2" destOrd="0" presId="urn:microsoft.com/office/officeart/2005/8/layout/hProcess6"/>
    <dgm:cxn modelId="{DFFE1F27-AA71-415B-A563-26234DF9EB06}" type="presParOf" srcId="{4F49BB4C-23FC-4535-A9D3-A7FAA70FE5BF}" destId="{AED0D793-2747-4EA2-9973-5E357CFA36E2}" srcOrd="3" destOrd="0" presId="urn:microsoft.com/office/officeart/2005/8/layout/hProcess6"/>
    <dgm:cxn modelId="{A22BEA6D-3331-4F51-A761-6719F62B14EA}" type="presParOf" srcId="{C019AEC6-1263-4F16-B02A-4A87108B9625}" destId="{408FBAA6-30BF-4FCC-A341-6A60F73FB6C6}" srcOrd="3" destOrd="0" presId="urn:microsoft.com/office/officeart/2005/8/layout/hProcess6"/>
    <dgm:cxn modelId="{DAA869BA-6ABA-41D2-B5A6-DA9FFAC25FE7}" type="presParOf" srcId="{C019AEC6-1263-4F16-B02A-4A87108B9625}" destId="{DC00A971-DBF9-4560-8DEB-7A3D94FDB032}" srcOrd="4" destOrd="0" presId="urn:microsoft.com/office/officeart/2005/8/layout/hProcess6"/>
    <dgm:cxn modelId="{607B1E24-E9AA-4569-AF65-A2DB36607A63}" type="presParOf" srcId="{DC00A971-DBF9-4560-8DEB-7A3D94FDB032}" destId="{2718B9F6-4DD2-4B45-B294-5AF1DB1A4C26}" srcOrd="0" destOrd="0" presId="urn:microsoft.com/office/officeart/2005/8/layout/hProcess6"/>
    <dgm:cxn modelId="{32937B85-30C1-4B2A-951B-FAA57254BB03}" type="presParOf" srcId="{DC00A971-DBF9-4560-8DEB-7A3D94FDB032}" destId="{C2CD0B6A-C9BD-4F5E-BC37-D7C5AE54A053}" srcOrd="1" destOrd="0" presId="urn:microsoft.com/office/officeart/2005/8/layout/hProcess6"/>
    <dgm:cxn modelId="{B2B414CE-760F-41DF-A908-7FB71FEBCBA5}" type="presParOf" srcId="{DC00A971-DBF9-4560-8DEB-7A3D94FDB032}" destId="{12E3110E-EA90-4A50-9A02-1CDB9B4590A7}" srcOrd="2" destOrd="0" presId="urn:microsoft.com/office/officeart/2005/8/layout/hProcess6"/>
    <dgm:cxn modelId="{A8BB43BF-1780-4CA2-B22F-BFD0225223E0}" type="presParOf" srcId="{DC00A971-DBF9-4560-8DEB-7A3D94FDB032}" destId="{11384E1E-6498-4DBD-925C-00E243842B48}" srcOrd="3" destOrd="0" presId="urn:microsoft.com/office/officeart/2005/8/layout/hProcess6"/>
    <dgm:cxn modelId="{9F1062EB-E4DB-4017-AA42-F1834826C075}" type="presParOf" srcId="{C019AEC6-1263-4F16-B02A-4A87108B9625}" destId="{CFCB0ABC-2B7C-47AA-8A02-29387EBB7411}" srcOrd="5" destOrd="0" presId="urn:microsoft.com/office/officeart/2005/8/layout/hProcess6"/>
    <dgm:cxn modelId="{8A157B2E-1041-4B96-B5DF-F065C2F683D7}" type="presParOf" srcId="{C019AEC6-1263-4F16-B02A-4A87108B9625}" destId="{5BAE6471-3B15-48DF-B319-E11E1F509AD6}" srcOrd="6" destOrd="0" presId="urn:microsoft.com/office/officeart/2005/8/layout/hProcess6"/>
    <dgm:cxn modelId="{29E68502-2BD0-47B3-BF48-D9718203849F}" type="presParOf" srcId="{5BAE6471-3B15-48DF-B319-E11E1F509AD6}" destId="{4E510D1E-FA16-466A-ABB1-03303D904B67}" srcOrd="0" destOrd="0" presId="urn:microsoft.com/office/officeart/2005/8/layout/hProcess6"/>
    <dgm:cxn modelId="{B8C9D2E0-2819-4406-82E0-BFC601D2D8EF}" type="presParOf" srcId="{5BAE6471-3B15-48DF-B319-E11E1F509AD6}" destId="{E472C982-47F5-4633-918A-3E5389F4BF05}" srcOrd="1" destOrd="0" presId="urn:microsoft.com/office/officeart/2005/8/layout/hProcess6"/>
    <dgm:cxn modelId="{B120302B-6FFE-4E50-AF5A-8F17C54B95F3}" type="presParOf" srcId="{5BAE6471-3B15-48DF-B319-E11E1F509AD6}" destId="{2D794427-24A0-45FD-A729-B77BADB94894}" srcOrd="2" destOrd="0" presId="urn:microsoft.com/office/officeart/2005/8/layout/hProcess6"/>
    <dgm:cxn modelId="{F42B6429-0833-4A51-A258-B8B1E7F22C53}" type="presParOf" srcId="{5BAE6471-3B15-48DF-B319-E11E1F509AD6}" destId="{5AF5F36D-9B7B-4B5C-AB4C-2863B7B317A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DC6FA9-B355-4A9B-AE51-5BA068F0AFD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3B85C9-ABF2-4065-BA13-36B758AB5253}">
      <dgm:prSet phldrT="[Text]"/>
      <dgm:spPr/>
      <dgm:t>
        <a:bodyPr/>
        <a:lstStyle/>
        <a:p>
          <a:r>
            <a:rPr lang="en-US" dirty="0" smtClean="0"/>
            <a:t>Type I</a:t>
          </a:r>
          <a:endParaRPr lang="en-US" dirty="0"/>
        </a:p>
      </dgm:t>
    </dgm:pt>
    <dgm:pt modelId="{EC0778A0-19C5-4F81-AF2B-A4D6D9BF8C6B}" type="parTrans" cxnId="{F735907B-B435-47C7-B3EB-FF209DB520B2}">
      <dgm:prSet/>
      <dgm:spPr/>
      <dgm:t>
        <a:bodyPr/>
        <a:lstStyle/>
        <a:p>
          <a:endParaRPr lang="en-US"/>
        </a:p>
      </dgm:t>
    </dgm:pt>
    <dgm:pt modelId="{C39B13E3-2B5E-4F78-AFC9-B258F97650F6}" type="sibTrans" cxnId="{F735907B-B435-47C7-B3EB-FF209DB520B2}">
      <dgm:prSet/>
      <dgm:spPr/>
      <dgm:t>
        <a:bodyPr/>
        <a:lstStyle/>
        <a:p>
          <a:endParaRPr lang="en-US"/>
        </a:p>
      </dgm:t>
    </dgm:pt>
    <dgm:pt modelId="{8AA8E0AA-03EA-47A5-871F-343F4F81BF59}">
      <dgm:prSet phldrT="[Text]" custT="1"/>
      <dgm:spPr/>
      <dgm:t>
        <a:bodyPr/>
        <a:lstStyle/>
        <a:p>
          <a:r>
            <a:rPr lang="en-US" sz="2400" dirty="0" smtClean="0"/>
            <a:t>Squares equal roots</a:t>
          </a:r>
          <a:endParaRPr lang="en-US" sz="2400" dirty="0"/>
        </a:p>
      </dgm:t>
    </dgm:pt>
    <dgm:pt modelId="{32BEE21E-6565-498E-BBE3-034548443B04}" type="parTrans" cxnId="{E3FAC6EA-A80B-4FF4-BFF9-905B4A8C5CAD}">
      <dgm:prSet/>
      <dgm:spPr/>
      <dgm:t>
        <a:bodyPr/>
        <a:lstStyle/>
        <a:p>
          <a:endParaRPr lang="en-US"/>
        </a:p>
      </dgm:t>
    </dgm:pt>
    <dgm:pt modelId="{951D6697-BE0A-495D-A743-4B47FEB4FEAF}" type="sibTrans" cxnId="{E3FAC6EA-A80B-4FF4-BFF9-905B4A8C5CAD}">
      <dgm:prSet/>
      <dgm:spPr/>
      <dgm:t>
        <a:bodyPr/>
        <a:lstStyle/>
        <a:p>
          <a:endParaRPr lang="en-US"/>
        </a:p>
      </dgm:t>
    </dgm:pt>
    <dgm:pt modelId="{63199A0F-1B2F-453A-BFA3-6F6A8129C166}">
      <dgm:prSet phldrT="[Text]"/>
      <dgm:spPr/>
      <dgm:t>
        <a:bodyPr/>
        <a:lstStyle/>
        <a:p>
          <a:r>
            <a:rPr lang="en-US" dirty="0" smtClean="0"/>
            <a:t>Type II</a:t>
          </a:r>
          <a:endParaRPr lang="en-US" dirty="0"/>
        </a:p>
      </dgm:t>
    </dgm:pt>
    <dgm:pt modelId="{BC968BC2-DCFB-4CBD-9859-2109D22ED4FE}" type="parTrans" cxnId="{9B59CB66-405D-40C8-A728-B1554B91F9F3}">
      <dgm:prSet/>
      <dgm:spPr/>
      <dgm:t>
        <a:bodyPr/>
        <a:lstStyle/>
        <a:p>
          <a:endParaRPr lang="en-US"/>
        </a:p>
      </dgm:t>
    </dgm:pt>
    <dgm:pt modelId="{383EC4AF-EC4A-4D62-9EB1-0164C0379D9E}" type="sibTrans" cxnId="{9B59CB66-405D-40C8-A728-B1554B91F9F3}">
      <dgm:prSet/>
      <dgm:spPr/>
      <dgm:t>
        <a:bodyPr/>
        <a:lstStyle/>
        <a:p>
          <a:endParaRPr lang="en-US"/>
        </a:p>
      </dgm:t>
    </dgm:pt>
    <dgm:pt modelId="{C0B8B54D-807F-47DC-9890-62A76B3750D7}">
      <dgm:prSet phldrT="[Text]" custT="1"/>
      <dgm:spPr/>
      <dgm:t>
        <a:bodyPr/>
        <a:lstStyle/>
        <a:p>
          <a:r>
            <a:rPr lang="en-US" sz="2400" dirty="0" smtClean="0"/>
            <a:t>Squares equal a number</a:t>
          </a:r>
          <a:endParaRPr lang="en-US" sz="2400" dirty="0"/>
        </a:p>
      </dgm:t>
    </dgm:pt>
    <dgm:pt modelId="{42DA8154-FBE9-4E97-8583-8C37CEB04DAE}" type="parTrans" cxnId="{7B78EFAD-D6BE-4348-A736-370627D58C63}">
      <dgm:prSet/>
      <dgm:spPr/>
      <dgm:t>
        <a:bodyPr/>
        <a:lstStyle/>
        <a:p>
          <a:endParaRPr lang="en-US"/>
        </a:p>
      </dgm:t>
    </dgm:pt>
    <dgm:pt modelId="{C7C5AADA-4347-46FC-908F-81EC368C214B}" type="sibTrans" cxnId="{7B78EFAD-D6BE-4348-A736-370627D58C63}">
      <dgm:prSet/>
      <dgm:spPr/>
      <dgm:t>
        <a:bodyPr/>
        <a:lstStyle/>
        <a:p>
          <a:endParaRPr lang="en-US"/>
        </a:p>
      </dgm:t>
    </dgm:pt>
    <dgm:pt modelId="{13A43A15-B14A-4E8D-8394-665EA59D43C4}">
      <dgm:prSet phldrT="[Text]"/>
      <dgm:spPr/>
      <dgm:t>
        <a:bodyPr/>
        <a:lstStyle/>
        <a:p>
          <a:r>
            <a:rPr lang="en-US" dirty="0" smtClean="0"/>
            <a:t>Type III</a:t>
          </a:r>
          <a:endParaRPr lang="en-US" dirty="0"/>
        </a:p>
      </dgm:t>
    </dgm:pt>
    <dgm:pt modelId="{A6813368-8AC9-48B6-84F8-58F1D9CBBD4C}" type="parTrans" cxnId="{CF065C2D-F358-4F1C-A59F-887D9C6ECB90}">
      <dgm:prSet/>
      <dgm:spPr/>
      <dgm:t>
        <a:bodyPr/>
        <a:lstStyle/>
        <a:p>
          <a:endParaRPr lang="en-US"/>
        </a:p>
      </dgm:t>
    </dgm:pt>
    <dgm:pt modelId="{2C1007E9-4909-4C39-A38F-6D795D6CF072}" type="sibTrans" cxnId="{CF065C2D-F358-4F1C-A59F-887D9C6ECB90}">
      <dgm:prSet/>
      <dgm:spPr/>
      <dgm:t>
        <a:bodyPr/>
        <a:lstStyle/>
        <a:p>
          <a:endParaRPr lang="en-US"/>
        </a:p>
      </dgm:t>
    </dgm:pt>
    <dgm:pt modelId="{31E306F0-435B-4ED2-8283-1BDD4FD69B66}">
      <dgm:prSet phldrT="[Text]" custT="1"/>
      <dgm:spPr/>
      <dgm:t>
        <a:bodyPr/>
        <a:lstStyle/>
        <a:p>
          <a:r>
            <a:rPr lang="en-US" sz="2400" dirty="0" smtClean="0"/>
            <a:t>Roots equal a number</a:t>
          </a:r>
          <a:endParaRPr lang="en-US" sz="2400" dirty="0"/>
        </a:p>
      </dgm:t>
    </dgm:pt>
    <dgm:pt modelId="{24682FF3-02AB-477B-8D25-80AE80A8C039}" type="parTrans" cxnId="{B3E29969-2BB5-471B-836A-7F8EBCAA0904}">
      <dgm:prSet/>
      <dgm:spPr/>
      <dgm:t>
        <a:bodyPr/>
        <a:lstStyle/>
        <a:p>
          <a:endParaRPr lang="en-US"/>
        </a:p>
      </dgm:t>
    </dgm:pt>
    <dgm:pt modelId="{7E2A87EA-27AC-4994-9405-BD4D242BF85A}" type="sibTrans" cxnId="{B3E29969-2BB5-471B-836A-7F8EBCAA0904}">
      <dgm:prSet/>
      <dgm:spPr/>
      <dgm:t>
        <a:bodyPr/>
        <a:lstStyle/>
        <a:p>
          <a:endParaRPr lang="en-US"/>
        </a:p>
      </dgm:t>
    </dgm:pt>
    <dgm:pt modelId="{01DB4F85-9D03-4576-A76E-BFA35806005F}">
      <dgm:prSet phldrT="[Text]" custT="1"/>
      <dgm:spPr/>
      <dgm:t>
        <a:bodyPr/>
        <a:lstStyle/>
        <a:p>
          <a:endParaRPr lang="en-US" sz="2000" dirty="0"/>
        </a:p>
      </dgm:t>
    </dgm:pt>
    <dgm:pt modelId="{0237B101-A10F-47F3-8612-1CF58B3B0632}" type="sibTrans" cxnId="{DE62B83D-59F2-4B18-8660-737177F95FF8}">
      <dgm:prSet/>
      <dgm:spPr/>
      <dgm:t>
        <a:bodyPr/>
        <a:lstStyle/>
        <a:p>
          <a:endParaRPr lang="en-US"/>
        </a:p>
      </dgm:t>
    </dgm:pt>
    <dgm:pt modelId="{6FDBD264-F3A6-4B4E-9B04-68F2C3D2B4CC}" type="parTrans" cxnId="{DE62B83D-59F2-4B18-8660-737177F95FF8}">
      <dgm:prSet/>
      <dgm:spPr/>
      <dgm:t>
        <a:bodyPr/>
        <a:lstStyle/>
        <a:p>
          <a:endParaRPr lang="en-US"/>
        </a:p>
      </dgm:t>
    </dgm:pt>
    <dgm:pt modelId="{0D6B1FD4-9701-46FF-98A3-364E3E7DBBFB}">
      <dgm:prSet phldrT="[Text]" custT="1"/>
      <dgm:spPr/>
      <dgm:t>
        <a:bodyPr/>
        <a:lstStyle/>
        <a:p>
          <a:endParaRPr lang="en-US" sz="2400" dirty="0"/>
        </a:p>
      </dgm:t>
    </dgm:pt>
    <dgm:pt modelId="{D0C30197-5322-4DCB-927E-E34C14F0C6C9}" type="sibTrans" cxnId="{37CB7AE3-8CDE-4552-B044-E46FCFE49131}">
      <dgm:prSet/>
      <dgm:spPr/>
      <dgm:t>
        <a:bodyPr/>
        <a:lstStyle/>
        <a:p>
          <a:endParaRPr lang="en-US"/>
        </a:p>
      </dgm:t>
    </dgm:pt>
    <dgm:pt modelId="{254A452A-9CCE-4A09-AAFE-553226B563CE}" type="parTrans" cxnId="{37CB7AE3-8CDE-4552-B044-E46FCFE49131}">
      <dgm:prSet/>
      <dgm:spPr/>
      <dgm:t>
        <a:bodyPr/>
        <a:lstStyle/>
        <a:p>
          <a:endParaRPr lang="en-US"/>
        </a:p>
      </dgm:t>
    </dgm:pt>
    <dgm:pt modelId="{CA374986-EB1F-40A4-A23A-5EC9ED4CC609}" type="pres">
      <dgm:prSet presAssocID="{F9DC6FA9-B355-4A9B-AE51-5BA068F0AFD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DB71B0-3BFC-4B4B-B9A7-1B27B0DEC482}" type="pres">
      <dgm:prSet presAssocID="{153B85C9-ABF2-4065-BA13-36B758AB5253}" presName="composite" presStyleCnt="0"/>
      <dgm:spPr/>
    </dgm:pt>
    <dgm:pt modelId="{5DA78039-5D40-476C-B8FF-533F7279D500}" type="pres">
      <dgm:prSet presAssocID="{153B85C9-ABF2-4065-BA13-36B758AB525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9133F3-6C7B-4504-9F59-96AEA1689FA2}" type="pres">
      <dgm:prSet presAssocID="{153B85C9-ABF2-4065-BA13-36B758AB525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472B8C-E5AD-43D9-8914-BA030040F3E5}" type="pres">
      <dgm:prSet presAssocID="{C39B13E3-2B5E-4F78-AFC9-B258F97650F6}" presName="sp" presStyleCnt="0"/>
      <dgm:spPr/>
    </dgm:pt>
    <dgm:pt modelId="{F60F2644-1422-4093-A85E-527F1F3C3EAE}" type="pres">
      <dgm:prSet presAssocID="{63199A0F-1B2F-453A-BFA3-6F6A8129C166}" presName="composite" presStyleCnt="0"/>
      <dgm:spPr/>
    </dgm:pt>
    <dgm:pt modelId="{2930B0B2-C22F-4F1A-8E52-2F311C6944E9}" type="pres">
      <dgm:prSet presAssocID="{63199A0F-1B2F-453A-BFA3-6F6A8129C16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64F740-523F-4818-A4F7-31D6308F30F6}" type="pres">
      <dgm:prSet presAssocID="{63199A0F-1B2F-453A-BFA3-6F6A8129C16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9C4CC-F3AB-4B55-91F8-508A3C432594}" type="pres">
      <dgm:prSet presAssocID="{383EC4AF-EC4A-4D62-9EB1-0164C0379D9E}" presName="sp" presStyleCnt="0"/>
      <dgm:spPr/>
    </dgm:pt>
    <dgm:pt modelId="{8B9B3314-10CF-49D8-879B-B6C41643F6F6}" type="pres">
      <dgm:prSet presAssocID="{13A43A15-B14A-4E8D-8394-665EA59D43C4}" presName="composite" presStyleCnt="0"/>
      <dgm:spPr/>
    </dgm:pt>
    <dgm:pt modelId="{6D5A04F8-3A24-423E-A704-0314B690607B}" type="pres">
      <dgm:prSet presAssocID="{13A43A15-B14A-4E8D-8394-665EA59D43C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83358-9BC5-44EE-ABFE-5E1D869F647D}" type="pres">
      <dgm:prSet presAssocID="{13A43A15-B14A-4E8D-8394-665EA59D43C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62B83D-59F2-4B18-8660-737177F95FF8}" srcId="{153B85C9-ABF2-4065-BA13-36B758AB5253}" destId="{01DB4F85-9D03-4576-A76E-BFA35806005F}" srcOrd="1" destOrd="0" parTransId="{6FDBD264-F3A6-4B4E-9B04-68F2C3D2B4CC}" sibTransId="{0237B101-A10F-47F3-8612-1CF58B3B0632}"/>
    <dgm:cxn modelId="{195EF0E2-3C30-4FFD-9D13-B2BDFF625C57}" type="presOf" srcId="{31E306F0-435B-4ED2-8283-1BDD4FD69B66}" destId="{A2E83358-9BC5-44EE-ABFE-5E1D869F647D}" srcOrd="0" destOrd="0" presId="urn:microsoft.com/office/officeart/2005/8/layout/chevron2"/>
    <dgm:cxn modelId="{02E5EDCF-D900-488D-8729-AD9F00CA71DC}" type="presOf" srcId="{153B85C9-ABF2-4065-BA13-36B758AB5253}" destId="{5DA78039-5D40-476C-B8FF-533F7279D500}" srcOrd="0" destOrd="0" presId="urn:microsoft.com/office/officeart/2005/8/layout/chevron2"/>
    <dgm:cxn modelId="{7B78EFAD-D6BE-4348-A736-370627D58C63}" srcId="{63199A0F-1B2F-453A-BFA3-6F6A8129C166}" destId="{C0B8B54D-807F-47DC-9890-62A76B3750D7}" srcOrd="0" destOrd="0" parTransId="{42DA8154-FBE9-4E97-8583-8C37CEB04DAE}" sibTransId="{C7C5AADA-4347-46FC-908F-81EC368C214B}"/>
    <dgm:cxn modelId="{E3FAC6EA-A80B-4FF4-BFF9-905B4A8C5CAD}" srcId="{153B85C9-ABF2-4065-BA13-36B758AB5253}" destId="{8AA8E0AA-03EA-47A5-871F-343F4F81BF59}" srcOrd="0" destOrd="0" parTransId="{32BEE21E-6565-498E-BBE3-034548443B04}" sibTransId="{951D6697-BE0A-495D-A743-4B47FEB4FEAF}"/>
    <dgm:cxn modelId="{A65453E0-47EB-4534-B497-CC0305144F6A}" type="presOf" srcId="{0D6B1FD4-9701-46FF-98A3-364E3E7DBBFB}" destId="{2E64F740-523F-4818-A4F7-31D6308F30F6}" srcOrd="0" destOrd="1" presId="urn:microsoft.com/office/officeart/2005/8/layout/chevron2"/>
    <dgm:cxn modelId="{9B59CB66-405D-40C8-A728-B1554B91F9F3}" srcId="{F9DC6FA9-B355-4A9B-AE51-5BA068F0AFD6}" destId="{63199A0F-1B2F-453A-BFA3-6F6A8129C166}" srcOrd="1" destOrd="0" parTransId="{BC968BC2-DCFB-4CBD-9859-2109D22ED4FE}" sibTransId="{383EC4AF-EC4A-4D62-9EB1-0164C0379D9E}"/>
    <dgm:cxn modelId="{1FAB4195-1009-43C1-A1AB-BD3E15C50EE9}" type="presOf" srcId="{13A43A15-B14A-4E8D-8394-665EA59D43C4}" destId="{6D5A04F8-3A24-423E-A704-0314B690607B}" srcOrd="0" destOrd="0" presId="urn:microsoft.com/office/officeart/2005/8/layout/chevron2"/>
    <dgm:cxn modelId="{19F9F710-564A-4083-A12D-B9AD491010E8}" type="presOf" srcId="{01DB4F85-9D03-4576-A76E-BFA35806005F}" destId="{DB9133F3-6C7B-4504-9F59-96AEA1689FA2}" srcOrd="0" destOrd="1" presId="urn:microsoft.com/office/officeart/2005/8/layout/chevron2"/>
    <dgm:cxn modelId="{E0225075-12F9-41E5-9FAE-065D8B3BB895}" type="presOf" srcId="{C0B8B54D-807F-47DC-9890-62A76B3750D7}" destId="{2E64F740-523F-4818-A4F7-31D6308F30F6}" srcOrd="0" destOrd="0" presId="urn:microsoft.com/office/officeart/2005/8/layout/chevron2"/>
    <dgm:cxn modelId="{68D375F6-A457-4A9D-BF8A-45873379CDE8}" type="presOf" srcId="{63199A0F-1B2F-453A-BFA3-6F6A8129C166}" destId="{2930B0B2-C22F-4F1A-8E52-2F311C6944E9}" srcOrd="0" destOrd="0" presId="urn:microsoft.com/office/officeart/2005/8/layout/chevron2"/>
    <dgm:cxn modelId="{F735907B-B435-47C7-B3EB-FF209DB520B2}" srcId="{F9DC6FA9-B355-4A9B-AE51-5BA068F0AFD6}" destId="{153B85C9-ABF2-4065-BA13-36B758AB5253}" srcOrd="0" destOrd="0" parTransId="{EC0778A0-19C5-4F81-AF2B-A4D6D9BF8C6B}" sibTransId="{C39B13E3-2B5E-4F78-AFC9-B258F97650F6}"/>
    <dgm:cxn modelId="{901B61FC-CB25-456A-B063-59A17C110C2A}" type="presOf" srcId="{8AA8E0AA-03EA-47A5-871F-343F4F81BF59}" destId="{DB9133F3-6C7B-4504-9F59-96AEA1689FA2}" srcOrd="0" destOrd="0" presId="urn:microsoft.com/office/officeart/2005/8/layout/chevron2"/>
    <dgm:cxn modelId="{37CB7AE3-8CDE-4552-B044-E46FCFE49131}" srcId="{63199A0F-1B2F-453A-BFA3-6F6A8129C166}" destId="{0D6B1FD4-9701-46FF-98A3-364E3E7DBBFB}" srcOrd="1" destOrd="0" parTransId="{254A452A-9CCE-4A09-AAFE-553226B563CE}" sibTransId="{D0C30197-5322-4DCB-927E-E34C14F0C6C9}"/>
    <dgm:cxn modelId="{B3E29969-2BB5-471B-836A-7F8EBCAA0904}" srcId="{13A43A15-B14A-4E8D-8394-665EA59D43C4}" destId="{31E306F0-435B-4ED2-8283-1BDD4FD69B66}" srcOrd="0" destOrd="0" parTransId="{24682FF3-02AB-477B-8D25-80AE80A8C039}" sibTransId="{7E2A87EA-27AC-4994-9405-BD4D242BF85A}"/>
    <dgm:cxn modelId="{CF065C2D-F358-4F1C-A59F-887D9C6ECB90}" srcId="{F9DC6FA9-B355-4A9B-AE51-5BA068F0AFD6}" destId="{13A43A15-B14A-4E8D-8394-665EA59D43C4}" srcOrd="2" destOrd="0" parTransId="{A6813368-8AC9-48B6-84F8-58F1D9CBBD4C}" sibTransId="{2C1007E9-4909-4C39-A38F-6D795D6CF072}"/>
    <dgm:cxn modelId="{2AE5D3BC-7ABC-4609-8F9C-BD3D1A8BFBE6}" type="presOf" srcId="{F9DC6FA9-B355-4A9B-AE51-5BA068F0AFD6}" destId="{CA374986-EB1F-40A4-A23A-5EC9ED4CC609}" srcOrd="0" destOrd="0" presId="urn:microsoft.com/office/officeart/2005/8/layout/chevron2"/>
    <dgm:cxn modelId="{A62E5044-71CA-4D7A-8E48-CEE7AB253D5A}" type="presParOf" srcId="{CA374986-EB1F-40A4-A23A-5EC9ED4CC609}" destId="{30DB71B0-3BFC-4B4B-B9A7-1B27B0DEC482}" srcOrd="0" destOrd="0" presId="urn:microsoft.com/office/officeart/2005/8/layout/chevron2"/>
    <dgm:cxn modelId="{AF1ACD8F-49E0-4B98-AD3F-123AF2DD94A8}" type="presParOf" srcId="{30DB71B0-3BFC-4B4B-B9A7-1B27B0DEC482}" destId="{5DA78039-5D40-476C-B8FF-533F7279D500}" srcOrd="0" destOrd="0" presId="urn:microsoft.com/office/officeart/2005/8/layout/chevron2"/>
    <dgm:cxn modelId="{2D4573A5-2B74-4AB8-B78D-CCEFEBA64EBE}" type="presParOf" srcId="{30DB71B0-3BFC-4B4B-B9A7-1B27B0DEC482}" destId="{DB9133F3-6C7B-4504-9F59-96AEA1689FA2}" srcOrd="1" destOrd="0" presId="urn:microsoft.com/office/officeart/2005/8/layout/chevron2"/>
    <dgm:cxn modelId="{2F52AC18-143E-4E44-AD99-521085AE3B23}" type="presParOf" srcId="{CA374986-EB1F-40A4-A23A-5EC9ED4CC609}" destId="{EE472B8C-E5AD-43D9-8914-BA030040F3E5}" srcOrd="1" destOrd="0" presId="urn:microsoft.com/office/officeart/2005/8/layout/chevron2"/>
    <dgm:cxn modelId="{F7535015-AD76-4326-89C4-47307AC5B9BD}" type="presParOf" srcId="{CA374986-EB1F-40A4-A23A-5EC9ED4CC609}" destId="{F60F2644-1422-4093-A85E-527F1F3C3EAE}" srcOrd="2" destOrd="0" presId="urn:microsoft.com/office/officeart/2005/8/layout/chevron2"/>
    <dgm:cxn modelId="{406C94AF-E130-4FDC-9C90-E45AFA60A201}" type="presParOf" srcId="{F60F2644-1422-4093-A85E-527F1F3C3EAE}" destId="{2930B0B2-C22F-4F1A-8E52-2F311C6944E9}" srcOrd="0" destOrd="0" presId="urn:microsoft.com/office/officeart/2005/8/layout/chevron2"/>
    <dgm:cxn modelId="{76629F0F-6C4C-4783-AD42-214A0E0A67DD}" type="presParOf" srcId="{F60F2644-1422-4093-A85E-527F1F3C3EAE}" destId="{2E64F740-523F-4818-A4F7-31D6308F30F6}" srcOrd="1" destOrd="0" presId="urn:microsoft.com/office/officeart/2005/8/layout/chevron2"/>
    <dgm:cxn modelId="{3362A115-56D4-4A6D-B27D-DE52E5E89477}" type="presParOf" srcId="{CA374986-EB1F-40A4-A23A-5EC9ED4CC609}" destId="{8A59C4CC-F3AB-4B55-91F8-508A3C432594}" srcOrd="3" destOrd="0" presId="urn:microsoft.com/office/officeart/2005/8/layout/chevron2"/>
    <dgm:cxn modelId="{C822CF89-EF53-4350-9D26-64EFC08DC455}" type="presParOf" srcId="{CA374986-EB1F-40A4-A23A-5EC9ED4CC609}" destId="{8B9B3314-10CF-49D8-879B-B6C41643F6F6}" srcOrd="4" destOrd="0" presId="urn:microsoft.com/office/officeart/2005/8/layout/chevron2"/>
    <dgm:cxn modelId="{6599B12D-4DEA-43AC-9368-D9624194DDE4}" type="presParOf" srcId="{8B9B3314-10CF-49D8-879B-B6C41643F6F6}" destId="{6D5A04F8-3A24-423E-A704-0314B690607B}" srcOrd="0" destOrd="0" presId="urn:microsoft.com/office/officeart/2005/8/layout/chevron2"/>
    <dgm:cxn modelId="{F20EDD60-AAE4-4698-BB1C-60C6ACA7BB8B}" type="presParOf" srcId="{8B9B3314-10CF-49D8-879B-B6C41643F6F6}" destId="{A2E83358-9BC5-44EE-ABFE-5E1D869F647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DC6FA9-B355-4A9B-AE51-5BA068F0AFD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3B85C9-ABF2-4065-BA13-36B758AB5253}">
      <dgm:prSet phldrT="[Text]"/>
      <dgm:spPr/>
      <dgm:t>
        <a:bodyPr/>
        <a:lstStyle/>
        <a:p>
          <a:r>
            <a:rPr lang="en-US" dirty="0" smtClean="0"/>
            <a:t>Type IV</a:t>
          </a:r>
          <a:endParaRPr lang="en-US" dirty="0"/>
        </a:p>
      </dgm:t>
    </dgm:pt>
    <dgm:pt modelId="{EC0778A0-19C5-4F81-AF2B-A4D6D9BF8C6B}" type="parTrans" cxnId="{F735907B-B435-47C7-B3EB-FF209DB520B2}">
      <dgm:prSet/>
      <dgm:spPr/>
      <dgm:t>
        <a:bodyPr/>
        <a:lstStyle/>
        <a:p>
          <a:endParaRPr lang="en-US"/>
        </a:p>
      </dgm:t>
    </dgm:pt>
    <dgm:pt modelId="{C39B13E3-2B5E-4F78-AFC9-B258F97650F6}" type="sibTrans" cxnId="{F735907B-B435-47C7-B3EB-FF209DB520B2}">
      <dgm:prSet/>
      <dgm:spPr/>
      <dgm:t>
        <a:bodyPr/>
        <a:lstStyle/>
        <a:p>
          <a:endParaRPr lang="en-US"/>
        </a:p>
      </dgm:t>
    </dgm:pt>
    <dgm:pt modelId="{8AA8E0AA-03EA-47A5-871F-343F4F81BF59}">
      <dgm:prSet phldrT="[Text]" custT="1"/>
      <dgm:spPr/>
      <dgm:t>
        <a:bodyPr/>
        <a:lstStyle/>
        <a:p>
          <a:r>
            <a:rPr lang="en-US" sz="2400" dirty="0" smtClean="0"/>
            <a:t>The numbers are isolated</a:t>
          </a:r>
          <a:endParaRPr lang="en-US" sz="2400" dirty="0"/>
        </a:p>
      </dgm:t>
    </dgm:pt>
    <dgm:pt modelId="{32BEE21E-6565-498E-BBE3-034548443B04}" type="parTrans" cxnId="{E3FAC6EA-A80B-4FF4-BFF9-905B4A8C5CAD}">
      <dgm:prSet/>
      <dgm:spPr/>
      <dgm:t>
        <a:bodyPr/>
        <a:lstStyle/>
        <a:p>
          <a:endParaRPr lang="en-US"/>
        </a:p>
      </dgm:t>
    </dgm:pt>
    <dgm:pt modelId="{951D6697-BE0A-495D-A743-4B47FEB4FEAF}" type="sibTrans" cxnId="{E3FAC6EA-A80B-4FF4-BFF9-905B4A8C5CAD}">
      <dgm:prSet/>
      <dgm:spPr/>
      <dgm:t>
        <a:bodyPr/>
        <a:lstStyle/>
        <a:p>
          <a:endParaRPr lang="en-US"/>
        </a:p>
      </dgm:t>
    </dgm:pt>
    <dgm:pt modelId="{63199A0F-1B2F-453A-BFA3-6F6A8129C166}">
      <dgm:prSet phldrT="[Text]"/>
      <dgm:spPr/>
      <dgm:t>
        <a:bodyPr/>
        <a:lstStyle/>
        <a:p>
          <a:r>
            <a:rPr lang="en-US" dirty="0" smtClean="0"/>
            <a:t>Type V</a:t>
          </a:r>
          <a:endParaRPr lang="en-US" dirty="0"/>
        </a:p>
      </dgm:t>
    </dgm:pt>
    <dgm:pt modelId="{BC968BC2-DCFB-4CBD-9859-2109D22ED4FE}" type="parTrans" cxnId="{9B59CB66-405D-40C8-A728-B1554B91F9F3}">
      <dgm:prSet/>
      <dgm:spPr/>
      <dgm:t>
        <a:bodyPr/>
        <a:lstStyle/>
        <a:p>
          <a:endParaRPr lang="en-US"/>
        </a:p>
      </dgm:t>
    </dgm:pt>
    <dgm:pt modelId="{383EC4AF-EC4A-4D62-9EB1-0164C0379D9E}" type="sibTrans" cxnId="{9B59CB66-405D-40C8-A728-B1554B91F9F3}">
      <dgm:prSet/>
      <dgm:spPr/>
      <dgm:t>
        <a:bodyPr/>
        <a:lstStyle/>
        <a:p>
          <a:endParaRPr lang="en-US"/>
        </a:p>
      </dgm:t>
    </dgm:pt>
    <dgm:pt modelId="{C0B8B54D-807F-47DC-9890-62A76B3750D7}">
      <dgm:prSet phldrT="[Text]" custT="1"/>
      <dgm:spPr/>
      <dgm:t>
        <a:bodyPr/>
        <a:lstStyle/>
        <a:p>
          <a:r>
            <a:rPr lang="en-US" sz="2400" dirty="0" smtClean="0"/>
            <a:t>The roots are isolated</a:t>
          </a:r>
          <a:endParaRPr lang="en-US" sz="2400" dirty="0"/>
        </a:p>
      </dgm:t>
    </dgm:pt>
    <dgm:pt modelId="{42DA8154-FBE9-4E97-8583-8C37CEB04DAE}" type="parTrans" cxnId="{7B78EFAD-D6BE-4348-A736-370627D58C63}">
      <dgm:prSet/>
      <dgm:spPr/>
      <dgm:t>
        <a:bodyPr/>
        <a:lstStyle/>
        <a:p>
          <a:endParaRPr lang="en-US"/>
        </a:p>
      </dgm:t>
    </dgm:pt>
    <dgm:pt modelId="{C7C5AADA-4347-46FC-908F-81EC368C214B}" type="sibTrans" cxnId="{7B78EFAD-D6BE-4348-A736-370627D58C63}">
      <dgm:prSet/>
      <dgm:spPr/>
      <dgm:t>
        <a:bodyPr/>
        <a:lstStyle/>
        <a:p>
          <a:endParaRPr lang="en-US"/>
        </a:p>
      </dgm:t>
    </dgm:pt>
    <dgm:pt modelId="{13A43A15-B14A-4E8D-8394-665EA59D43C4}">
      <dgm:prSet phldrT="[Text]"/>
      <dgm:spPr/>
      <dgm:t>
        <a:bodyPr/>
        <a:lstStyle/>
        <a:p>
          <a:r>
            <a:rPr lang="en-US" dirty="0" smtClean="0"/>
            <a:t>Type VI</a:t>
          </a:r>
          <a:endParaRPr lang="en-US" dirty="0"/>
        </a:p>
      </dgm:t>
    </dgm:pt>
    <dgm:pt modelId="{A6813368-8AC9-48B6-84F8-58F1D9CBBD4C}" type="parTrans" cxnId="{CF065C2D-F358-4F1C-A59F-887D9C6ECB90}">
      <dgm:prSet/>
      <dgm:spPr/>
      <dgm:t>
        <a:bodyPr/>
        <a:lstStyle/>
        <a:p>
          <a:endParaRPr lang="en-US"/>
        </a:p>
      </dgm:t>
    </dgm:pt>
    <dgm:pt modelId="{2C1007E9-4909-4C39-A38F-6D795D6CF072}" type="sibTrans" cxnId="{CF065C2D-F358-4F1C-A59F-887D9C6ECB90}">
      <dgm:prSet/>
      <dgm:spPr/>
      <dgm:t>
        <a:bodyPr/>
        <a:lstStyle/>
        <a:p>
          <a:endParaRPr lang="en-US"/>
        </a:p>
      </dgm:t>
    </dgm:pt>
    <dgm:pt modelId="{31E306F0-435B-4ED2-8283-1BDD4FD69B66}">
      <dgm:prSet phldrT="[Text]" custT="1"/>
      <dgm:spPr/>
      <dgm:t>
        <a:bodyPr/>
        <a:lstStyle/>
        <a:p>
          <a:r>
            <a:rPr lang="en-US" sz="2400" dirty="0" smtClean="0"/>
            <a:t>The squares are isolated</a:t>
          </a:r>
          <a:endParaRPr lang="en-US" sz="2400" dirty="0"/>
        </a:p>
      </dgm:t>
    </dgm:pt>
    <dgm:pt modelId="{24682FF3-02AB-477B-8D25-80AE80A8C039}" type="parTrans" cxnId="{B3E29969-2BB5-471B-836A-7F8EBCAA0904}">
      <dgm:prSet/>
      <dgm:spPr/>
      <dgm:t>
        <a:bodyPr/>
        <a:lstStyle/>
        <a:p>
          <a:endParaRPr lang="en-US"/>
        </a:p>
      </dgm:t>
    </dgm:pt>
    <dgm:pt modelId="{7E2A87EA-27AC-4994-9405-BD4D242BF85A}" type="sibTrans" cxnId="{B3E29969-2BB5-471B-836A-7F8EBCAA0904}">
      <dgm:prSet/>
      <dgm:spPr/>
      <dgm:t>
        <a:bodyPr/>
        <a:lstStyle/>
        <a:p>
          <a:endParaRPr lang="en-US"/>
        </a:p>
      </dgm:t>
    </dgm:pt>
    <dgm:pt modelId="{469A4546-36BE-4FAD-A793-F581EFE2DA5A}">
      <dgm:prSet phldrT="[Text]" custT="1"/>
      <dgm:spPr/>
      <dgm:t>
        <a:bodyPr/>
        <a:lstStyle/>
        <a:p>
          <a:endParaRPr lang="en-US" sz="2400" dirty="0"/>
        </a:p>
      </dgm:t>
    </dgm:pt>
    <dgm:pt modelId="{6852DC54-E025-4B34-96F7-5EA1158070C1}" type="parTrans" cxnId="{20CDA932-3BBA-426D-87CC-0D8F97228B55}">
      <dgm:prSet/>
      <dgm:spPr/>
      <dgm:t>
        <a:bodyPr/>
        <a:lstStyle/>
        <a:p>
          <a:endParaRPr lang="en-US"/>
        </a:p>
      </dgm:t>
    </dgm:pt>
    <dgm:pt modelId="{E14A27BF-612C-4819-BC91-280ADC6B0851}" type="sibTrans" cxnId="{20CDA932-3BBA-426D-87CC-0D8F97228B55}">
      <dgm:prSet/>
      <dgm:spPr/>
      <dgm:t>
        <a:bodyPr/>
        <a:lstStyle/>
        <a:p>
          <a:endParaRPr lang="en-US"/>
        </a:p>
      </dgm:t>
    </dgm:pt>
    <dgm:pt modelId="{8BA9F767-5A99-48C5-B3C2-B7509CCD8A11}">
      <dgm:prSet phldrT="[Text]" custT="1"/>
      <dgm:spPr/>
      <dgm:t>
        <a:bodyPr/>
        <a:lstStyle/>
        <a:p>
          <a:endParaRPr lang="en-US" sz="2400" dirty="0"/>
        </a:p>
      </dgm:t>
    </dgm:pt>
    <dgm:pt modelId="{E81AC23B-27B9-4A87-92AB-A9719542F47B}" type="parTrans" cxnId="{1DAA6AD4-A14B-47FE-89DE-BB0BE230B3FF}">
      <dgm:prSet/>
      <dgm:spPr/>
    </dgm:pt>
    <dgm:pt modelId="{3A001721-CF88-4182-AC3F-F31F1D19BAA6}" type="sibTrans" cxnId="{1DAA6AD4-A14B-47FE-89DE-BB0BE230B3FF}">
      <dgm:prSet/>
      <dgm:spPr/>
    </dgm:pt>
    <dgm:pt modelId="{CA374986-EB1F-40A4-A23A-5EC9ED4CC609}" type="pres">
      <dgm:prSet presAssocID="{F9DC6FA9-B355-4A9B-AE51-5BA068F0AFD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DB71B0-3BFC-4B4B-B9A7-1B27B0DEC482}" type="pres">
      <dgm:prSet presAssocID="{153B85C9-ABF2-4065-BA13-36B758AB5253}" presName="composite" presStyleCnt="0"/>
      <dgm:spPr/>
    </dgm:pt>
    <dgm:pt modelId="{5DA78039-5D40-476C-B8FF-533F7279D500}" type="pres">
      <dgm:prSet presAssocID="{153B85C9-ABF2-4065-BA13-36B758AB525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9133F3-6C7B-4504-9F59-96AEA1689FA2}" type="pres">
      <dgm:prSet presAssocID="{153B85C9-ABF2-4065-BA13-36B758AB5253}" presName="descendantText" presStyleLbl="alignAcc1" presStyleIdx="0" presStyleCnt="3" custLinFactNeighborX="24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472B8C-E5AD-43D9-8914-BA030040F3E5}" type="pres">
      <dgm:prSet presAssocID="{C39B13E3-2B5E-4F78-AFC9-B258F97650F6}" presName="sp" presStyleCnt="0"/>
      <dgm:spPr/>
    </dgm:pt>
    <dgm:pt modelId="{F60F2644-1422-4093-A85E-527F1F3C3EAE}" type="pres">
      <dgm:prSet presAssocID="{63199A0F-1B2F-453A-BFA3-6F6A8129C166}" presName="composite" presStyleCnt="0"/>
      <dgm:spPr/>
    </dgm:pt>
    <dgm:pt modelId="{2930B0B2-C22F-4F1A-8E52-2F311C6944E9}" type="pres">
      <dgm:prSet presAssocID="{63199A0F-1B2F-453A-BFA3-6F6A8129C16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64F740-523F-4818-A4F7-31D6308F30F6}" type="pres">
      <dgm:prSet presAssocID="{63199A0F-1B2F-453A-BFA3-6F6A8129C16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9C4CC-F3AB-4B55-91F8-508A3C432594}" type="pres">
      <dgm:prSet presAssocID="{383EC4AF-EC4A-4D62-9EB1-0164C0379D9E}" presName="sp" presStyleCnt="0"/>
      <dgm:spPr/>
    </dgm:pt>
    <dgm:pt modelId="{8B9B3314-10CF-49D8-879B-B6C41643F6F6}" type="pres">
      <dgm:prSet presAssocID="{13A43A15-B14A-4E8D-8394-665EA59D43C4}" presName="composite" presStyleCnt="0"/>
      <dgm:spPr/>
    </dgm:pt>
    <dgm:pt modelId="{6D5A04F8-3A24-423E-A704-0314B690607B}" type="pres">
      <dgm:prSet presAssocID="{13A43A15-B14A-4E8D-8394-665EA59D43C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83358-9BC5-44EE-ABFE-5E1D869F647D}" type="pres">
      <dgm:prSet presAssocID="{13A43A15-B14A-4E8D-8394-665EA59D43C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FC24-42C8-4B12-8BEF-3314534E9B0F}" type="presOf" srcId="{153B85C9-ABF2-4065-BA13-36B758AB5253}" destId="{5DA78039-5D40-476C-B8FF-533F7279D500}" srcOrd="0" destOrd="0" presId="urn:microsoft.com/office/officeart/2005/8/layout/chevron2"/>
    <dgm:cxn modelId="{FE5CEA16-B1AC-4D0E-8CA4-38F5A8306BAA}" type="presOf" srcId="{31E306F0-435B-4ED2-8283-1BDD4FD69B66}" destId="{A2E83358-9BC5-44EE-ABFE-5E1D869F647D}" srcOrd="0" destOrd="0" presId="urn:microsoft.com/office/officeart/2005/8/layout/chevron2"/>
    <dgm:cxn modelId="{7B78EFAD-D6BE-4348-A736-370627D58C63}" srcId="{63199A0F-1B2F-453A-BFA3-6F6A8129C166}" destId="{C0B8B54D-807F-47DC-9890-62A76B3750D7}" srcOrd="0" destOrd="0" parTransId="{42DA8154-FBE9-4E97-8583-8C37CEB04DAE}" sibTransId="{C7C5AADA-4347-46FC-908F-81EC368C214B}"/>
    <dgm:cxn modelId="{47B0C491-3538-4E65-A614-790369FA3A16}" type="presOf" srcId="{13A43A15-B14A-4E8D-8394-665EA59D43C4}" destId="{6D5A04F8-3A24-423E-A704-0314B690607B}" srcOrd="0" destOrd="0" presId="urn:microsoft.com/office/officeart/2005/8/layout/chevron2"/>
    <dgm:cxn modelId="{E3FAC6EA-A80B-4FF4-BFF9-905B4A8C5CAD}" srcId="{153B85C9-ABF2-4065-BA13-36B758AB5253}" destId="{8AA8E0AA-03EA-47A5-871F-343F4F81BF59}" srcOrd="0" destOrd="0" parTransId="{32BEE21E-6565-498E-BBE3-034548443B04}" sibTransId="{951D6697-BE0A-495D-A743-4B47FEB4FEAF}"/>
    <dgm:cxn modelId="{57B2E3CF-604F-4479-890B-D58397086C14}" type="presOf" srcId="{F9DC6FA9-B355-4A9B-AE51-5BA068F0AFD6}" destId="{CA374986-EB1F-40A4-A23A-5EC9ED4CC609}" srcOrd="0" destOrd="0" presId="urn:microsoft.com/office/officeart/2005/8/layout/chevron2"/>
    <dgm:cxn modelId="{9B59CB66-405D-40C8-A728-B1554B91F9F3}" srcId="{F9DC6FA9-B355-4A9B-AE51-5BA068F0AFD6}" destId="{63199A0F-1B2F-453A-BFA3-6F6A8129C166}" srcOrd="1" destOrd="0" parTransId="{BC968BC2-DCFB-4CBD-9859-2109D22ED4FE}" sibTransId="{383EC4AF-EC4A-4D62-9EB1-0164C0379D9E}"/>
    <dgm:cxn modelId="{578DBE8E-1989-4EC6-9001-8F29CEB2579F}" type="presOf" srcId="{469A4546-36BE-4FAD-A793-F581EFE2DA5A}" destId="{2E64F740-523F-4818-A4F7-31D6308F30F6}" srcOrd="0" destOrd="1" presId="urn:microsoft.com/office/officeart/2005/8/layout/chevron2"/>
    <dgm:cxn modelId="{D19878D1-D7A2-437F-A6B5-015079F3F97B}" type="presOf" srcId="{63199A0F-1B2F-453A-BFA3-6F6A8129C166}" destId="{2930B0B2-C22F-4F1A-8E52-2F311C6944E9}" srcOrd="0" destOrd="0" presId="urn:microsoft.com/office/officeart/2005/8/layout/chevron2"/>
    <dgm:cxn modelId="{6117C3AB-A934-4B24-8B7D-21BEA5F72F10}" type="presOf" srcId="{8AA8E0AA-03EA-47A5-871F-343F4F81BF59}" destId="{DB9133F3-6C7B-4504-9F59-96AEA1689FA2}" srcOrd="0" destOrd="0" presId="urn:microsoft.com/office/officeart/2005/8/layout/chevron2"/>
    <dgm:cxn modelId="{A56476E7-8257-49B1-B334-6D5B2CF47F4A}" type="presOf" srcId="{8BA9F767-5A99-48C5-B3C2-B7509CCD8A11}" destId="{A2E83358-9BC5-44EE-ABFE-5E1D869F647D}" srcOrd="0" destOrd="1" presId="urn:microsoft.com/office/officeart/2005/8/layout/chevron2"/>
    <dgm:cxn modelId="{F735907B-B435-47C7-B3EB-FF209DB520B2}" srcId="{F9DC6FA9-B355-4A9B-AE51-5BA068F0AFD6}" destId="{153B85C9-ABF2-4065-BA13-36B758AB5253}" srcOrd="0" destOrd="0" parTransId="{EC0778A0-19C5-4F81-AF2B-A4D6D9BF8C6B}" sibTransId="{C39B13E3-2B5E-4F78-AFC9-B258F97650F6}"/>
    <dgm:cxn modelId="{9923F9A3-9F53-4544-9BC1-493227B43C2F}" type="presOf" srcId="{C0B8B54D-807F-47DC-9890-62A76B3750D7}" destId="{2E64F740-523F-4818-A4F7-31D6308F30F6}" srcOrd="0" destOrd="0" presId="urn:microsoft.com/office/officeart/2005/8/layout/chevron2"/>
    <dgm:cxn modelId="{20CDA932-3BBA-426D-87CC-0D8F97228B55}" srcId="{63199A0F-1B2F-453A-BFA3-6F6A8129C166}" destId="{469A4546-36BE-4FAD-A793-F581EFE2DA5A}" srcOrd="1" destOrd="0" parTransId="{6852DC54-E025-4B34-96F7-5EA1158070C1}" sibTransId="{E14A27BF-612C-4819-BC91-280ADC6B0851}"/>
    <dgm:cxn modelId="{B3E29969-2BB5-471B-836A-7F8EBCAA0904}" srcId="{13A43A15-B14A-4E8D-8394-665EA59D43C4}" destId="{31E306F0-435B-4ED2-8283-1BDD4FD69B66}" srcOrd="0" destOrd="0" parTransId="{24682FF3-02AB-477B-8D25-80AE80A8C039}" sibTransId="{7E2A87EA-27AC-4994-9405-BD4D242BF85A}"/>
    <dgm:cxn modelId="{CF065C2D-F358-4F1C-A59F-887D9C6ECB90}" srcId="{F9DC6FA9-B355-4A9B-AE51-5BA068F0AFD6}" destId="{13A43A15-B14A-4E8D-8394-665EA59D43C4}" srcOrd="2" destOrd="0" parTransId="{A6813368-8AC9-48B6-84F8-58F1D9CBBD4C}" sibTransId="{2C1007E9-4909-4C39-A38F-6D795D6CF072}"/>
    <dgm:cxn modelId="{1DAA6AD4-A14B-47FE-89DE-BB0BE230B3FF}" srcId="{13A43A15-B14A-4E8D-8394-665EA59D43C4}" destId="{8BA9F767-5A99-48C5-B3C2-B7509CCD8A11}" srcOrd="1" destOrd="0" parTransId="{E81AC23B-27B9-4A87-92AB-A9719542F47B}" sibTransId="{3A001721-CF88-4182-AC3F-F31F1D19BAA6}"/>
    <dgm:cxn modelId="{B5850DCF-2C9B-4395-9693-DE1D06B5330B}" type="presParOf" srcId="{CA374986-EB1F-40A4-A23A-5EC9ED4CC609}" destId="{30DB71B0-3BFC-4B4B-B9A7-1B27B0DEC482}" srcOrd="0" destOrd="0" presId="urn:microsoft.com/office/officeart/2005/8/layout/chevron2"/>
    <dgm:cxn modelId="{2D020F11-4185-4D4F-8484-2DC1732C039C}" type="presParOf" srcId="{30DB71B0-3BFC-4B4B-B9A7-1B27B0DEC482}" destId="{5DA78039-5D40-476C-B8FF-533F7279D500}" srcOrd="0" destOrd="0" presId="urn:microsoft.com/office/officeart/2005/8/layout/chevron2"/>
    <dgm:cxn modelId="{756A7603-3DA3-4B9A-B883-2F217360DAE5}" type="presParOf" srcId="{30DB71B0-3BFC-4B4B-B9A7-1B27B0DEC482}" destId="{DB9133F3-6C7B-4504-9F59-96AEA1689FA2}" srcOrd="1" destOrd="0" presId="urn:microsoft.com/office/officeart/2005/8/layout/chevron2"/>
    <dgm:cxn modelId="{D519C60F-FA8E-4628-A432-D54EB8C94182}" type="presParOf" srcId="{CA374986-EB1F-40A4-A23A-5EC9ED4CC609}" destId="{EE472B8C-E5AD-43D9-8914-BA030040F3E5}" srcOrd="1" destOrd="0" presId="urn:microsoft.com/office/officeart/2005/8/layout/chevron2"/>
    <dgm:cxn modelId="{21E4624A-5993-4A30-99DD-8C8D55E408B5}" type="presParOf" srcId="{CA374986-EB1F-40A4-A23A-5EC9ED4CC609}" destId="{F60F2644-1422-4093-A85E-527F1F3C3EAE}" srcOrd="2" destOrd="0" presId="urn:microsoft.com/office/officeart/2005/8/layout/chevron2"/>
    <dgm:cxn modelId="{0F6F5A4E-5702-4CB1-BD29-F8E318C16CE9}" type="presParOf" srcId="{F60F2644-1422-4093-A85E-527F1F3C3EAE}" destId="{2930B0B2-C22F-4F1A-8E52-2F311C6944E9}" srcOrd="0" destOrd="0" presId="urn:microsoft.com/office/officeart/2005/8/layout/chevron2"/>
    <dgm:cxn modelId="{7F74F0FF-5A40-46F5-81E1-B893CCAE617E}" type="presParOf" srcId="{F60F2644-1422-4093-A85E-527F1F3C3EAE}" destId="{2E64F740-523F-4818-A4F7-31D6308F30F6}" srcOrd="1" destOrd="0" presId="urn:microsoft.com/office/officeart/2005/8/layout/chevron2"/>
    <dgm:cxn modelId="{2F77E22E-A24F-472E-8E68-C123C67FC930}" type="presParOf" srcId="{CA374986-EB1F-40A4-A23A-5EC9ED4CC609}" destId="{8A59C4CC-F3AB-4B55-91F8-508A3C432594}" srcOrd="3" destOrd="0" presId="urn:microsoft.com/office/officeart/2005/8/layout/chevron2"/>
    <dgm:cxn modelId="{9621DF95-7150-48E4-A611-29A869D7F50C}" type="presParOf" srcId="{CA374986-EB1F-40A4-A23A-5EC9ED4CC609}" destId="{8B9B3314-10CF-49D8-879B-B6C41643F6F6}" srcOrd="4" destOrd="0" presId="urn:microsoft.com/office/officeart/2005/8/layout/chevron2"/>
    <dgm:cxn modelId="{DA7343EA-D6CA-4C73-92D9-264B7385FBA4}" type="presParOf" srcId="{8B9B3314-10CF-49D8-879B-B6C41643F6F6}" destId="{6D5A04F8-3A24-423E-A704-0314B690607B}" srcOrd="0" destOrd="0" presId="urn:microsoft.com/office/officeart/2005/8/layout/chevron2"/>
    <dgm:cxn modelId="{AC19951C-FE1C-4617-86CD-45B1F94FE1BD}" type="presParOf" srcId="{8B9B3314-10CF-49D8-879B-B6C41643F6F6}" destId="{A2E83358-9BC5-44EE-ABFE-5E1D869F647D}" srcOrd="1" destOrd="0" presId="urn:microsoft.com/office/officeart/2005/8/layout/chevron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D5CC069-F1BF-42D1-B266-60C4131E2F85}">
      <dsp:nvSpPr>
        <dsp:cNvPr id="0" name=""/>
        <dsp:cNvSpPr/>
      </dsp:nvSpPr>
      <dsp:spPr>
        <a:xfrm>
          <a:off x="782" y="1330628"/>
          <a:ext cx="2260822" cy="1864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Finding the poem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Partial Interpretation</a:t>
          </a:r>
          <a:endParaRPr lang="en-US" sz="2200" kern="1200" dirty="0"/>
        </a:p>
      </dsp:txBody>
      <dsp:txXfrm>
        <a:off x="782" y="1330628"/>
        <a:ext cx="2260822" cy="1465125"/>
      </dsp:txXfrm>
    </dsp:sp>
    <dsp:sp modelId="{F9E17857-2F70-49C6-A479-141E2504FE0F}">
      <dsp:nvSpPr>
        <dsp:cNvPr id="0" name=""/>
        <dsp:cNvSpPr/>
      </dsp:nvSpPr>
      <dsp:spPr>
        <a:xfrm>
          <a:off x="1279934" y="1805736"/>
          <a:ext cx="2447481" cy="2447481"/>
        </a:xfrm>
        <a:prstGeom prst="leftCircularArrow">
          <a:avLst>
            <a:gd name="adj1" fmla="val 2969"/>
            <a:gd name="adj2" fmla="val 363730"/>
            <a:gd name="adj3" fmla="val 2139241"/>
            <a:gd name="adj4" fmla="val 9024489"/>
            <a:gd name="adj5" fmla="val 346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9E5F7-4BC1-4C01-85E1-86989D002EE2}">
      <dsp:nvSpPr>
        <dsp:cNvPr id="0" name=""/>
        <dsp:cNvSpPr/>
      </dsp:nvSpPr>
      <dsp:spPr>
        <a:xfrm>
          <a:off x="503186" y="2795754"/>
          <a:ext cx="2009619" cy="7991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Graduate math course NMSU </a:t>
          </a:r>
          <a:endParaRPr lang="en-US" sz="2400" kern="1200" dirty="0"/>
        </a:p>
      </dsp:txBody>
      <dsp:txXfrm>
        <a:off x="503186" y="2795754"/>
        <a:ext cx="2009619" cy="799159"/>
      </dsp:txXfrm>
    </dsp:sp>
    <dsp:sp modelId="{D9323622-7D76-4450-904C-DD581B3E8657}">
      <dsp:nvSpPr>
        <dsp:cNvPr id="0" name=""/>
        <dsp:cNvSpPr/>
      </dsp:nvSpPr>
      <dsp:spPr>
        <a:xfrm>
          <a:off x="2858787" y="1330628"/>
          <a:ext cx="2260822" cy="1864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Commentary</a:t>
          </a:r>
          <a:endParaRPr lang="en-US" sz="2200" kern="1200" dirty="0"/>
        </a:p>
      </dsp:txBody>
      <dsp:txXfrm>
        <a:off x="2858787" y="1730208"/>
        <a:ext cx="2260822" cy="1465125"/>
      </dsp:txXfrm>
    </dsp:sp>
    <dsp:sp modelId="{BD39DB45-00BB-4C0D-8E4A-C8FD7F7C92AB}">
      <dsp:nvSpPr>
        <dsp:cNvPr id="0" name=""/>
        <dsp:cNvSpPr/>
      </dsp:nvSpPr>
      <dsp:spPr>
        <a:xfrm>
          <a:off x="4114337" y="191272"/>
          <a:ext cx="2736435" cy="2736435"/>
        </a:xfrm>
        <a:prstGeom prst="circularArrow">
          <a:avLst>
            <a:gd name="adj1" fmla="val 2655"/>
            <a:gd name="adj2" fmla="val 322946"/>
            <a:gd name="adj3" fmla="val 19527061"/>
            <a:gd name="adj4" fmla="val 12601029"/>
            <a:gd name="adj5" fmla="val 30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975B0-F5F2-44BE-B16F-80C924B74530}">
      <dsp:nvSpPr>
        <dsp:cNvPr id="0" name=""/>
        <dsp:cNvSpPr/>
      </dsp:nvSpPr>
      <dsp:spPr>
        <a:xfrm>
          <a:off x="3361192" y="914402"/>
          <a:ext cx="2009619" cy="7991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MathFest</a:t>
          </a:r>
          <a:r>
            <a:rPr lang="en-US" sz="2400" kern="1200" dirty="0" smtClean="0"/>
            <a:t> 2016</a:t>
          </a:r>
          <a:endParaRPr lang="en-US" sz="2400" kern="1200" dirty="0"/>
        </a:p>
      </dsp:txBody>
      <dsp:txXfrm>
        <a:off x="3361192" y="914402"/>
        <a:ext cx="2009619" cy="799159"/>
      </dsp:txXfrm>
    </dsp:sp>
    <dsp:sp modelId="{E0B958CB-2024-4A86-8D1C-CF246E238F97}">
      <dsp:nvSpPr>
        <dsp:cNvPr id="0" name=""/>
        <dsp:cNvSpPr/>
      </dsp:nvSpPr>
      <dsp:spPr>
        <a:xfrm>
          <a:off x="5716793" y="1330628"/>
          <a:ext cx="2260822" cy="1864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line by line translation of the poem</a:t>
          </a:r>
          <a:endParaRPr lang="en-US" sz="2200" kern="1200" dirty="0"/>
        </a:p>
      </dsp:txBody>
      <dsp:txXfrm>
        <a:off x="5716793" y="1330628"/>
        <a:ext cx="2260822" cy="1465125"/>
      </dsp:txXfrm>
    </dsp:sp>
    <dsp:sp modelId="{A69F1F19-0AE9-4956-8EC8-6E58381F45A6}">
      <dsp:nvSpPr>
        <dsp:cNvPr id="0" name=""/>
        <dsp:cNvSpPr/>
      </dsp:nvSpPr>
      <dsp:spPr>
        <a:xfrm>
          <a:off x="6219198" y="2795754"/>
          <a:ext cx="2009619" cy="7991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MathFest</a:t>
          </a:r>
          <a:r>
            <a:rPr lang="en-US" sz="2400" kern="1200" dirty="0" smtClean="0"/>
            <a:t> 2017</a:t>
          </a:r>
          <a:endParaRPr lang="en-US" sz="2400" kern="1200" dirty="0"/>
        </a:p>
      </dsp:txBody>
      <dsp:txXfrm>
        <a:off x="6219198" y="2795754"/>
        <a:ext cx="2009619" cy="79915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A23E63C-B7E2-4274-B071-B64B592507A6}">
      <dsp:nvSpPr>
        <dsp:cNvPr id="0" name=""/>
        <dsp:cNvSpPr/>
      </dsp:nvSpPr>
      <dsp:spPr>
        <a:xfrm>
          <a:off x="1367" y="1460710"/>
          <a:ext cx="1982374" cy="16045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Composition </a:t>
          </a:r>
          <a:r>
            <a:rPr lang="en-US" sz="1200" b="0" kern="1200" dirty="0" smtClean="0"/>
            <a:t>of the</a:t>
          </a:r>
          <a:r>
            <a:rPr lang="en-US" sz="1200" b="1" kern="1200" dirty="0" smtClean="0"/>
            <a:t>              </a:t>
          </a:r>
          <a:r>
            <a:rPr lang="en-US" sz="1200" kern="1200" dirty="0" smtClean="0"/>
            <a:t>           poem </a:t>
          </a:r>
          <a:r>
            <a:rPr lang="en-US" sz="1200" b="1" kern="1200" dirty="0" smtClean="0"/>
            <a:t>in Arabic</a:t>
          </a:r>
          <a:endParaRPr lang="en-US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(Ibn Al-</a:t>
          </a:r>
          <a:r>
            <a:rPr lang="en-US" sz="1200" kern="1200" dirty="0" err="1" smtClean="0"/>
            <a:t>Ha’im</a:t>
          </a:r>
          <a:r>
            <a:rPr lang="en-US" sz="1200" kern="1200" dirty="0" smtClean="0"/>
            <a:t>)</a:t>
          </a:r>
        </a:p>
      </dsp:txBody>
      <dsp:txXfrm>
        <a:off x="496961" y="1460710"/>
        <a:ext cx="1486781" cy="1604541"/>
      </dsp:txXfrm>
    </dsp:sp>
    <dsp:sp modelId="{A7899EE4-90B2-490C-B876-AEC514BD118F}">
      <dsp:nvSpPr>
        <dsp:cNvPr id="0" name=""/>
        <dsp:cNvSpPr/>
      </dsp:nvSpPr>
      <dsp:spPr>
        <a:xfrm>
          <a:off x="0" y="1905000"/>
          <a:ext cx="604279" cy="604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1402</a:t>
          </a:r>
          <a:endParaRPr lang="en-US" sz="1400" kern="1200" dirty="0"/>
        </a:p>
      </dsp:txBody>
      <dsp:txXfrm>
        <a:off x="0" y="1905000"/>
        <a:ext cx="604279" cy="604279"/>
      </dsp:txXfrm>
    </dsp:sp>
    <dsp:sp modelId="{9D8DDB25-6CD1-49A5-9C70-4D9A48A77C14}">
      <dsp:nvSpPr>
        <dsp:cNvPr id="0" name=""/>
        <dsp:cNvSpPr/>
      </dsp:nvSpPr>
      <dsp:spPr>
        <a:xfrm>
          <a:off x="2081889" y="1460710"/>
          <a:ext cx="1884469" cy="154516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Copying</a:t>
          </a:r>
          <a:r>
            <a:rPr lang="en-US" sz="1200" kern="1200" dirty="0" smtClean="0"/>
            <a:t> of the poem </a:t>
          </a:r>
          <a:r>
            <a:rPr lang="en-US" sz="1200" b="1" kern="1200" dirty="0" smtClean="0"/>
            <a:t>in Arabic</a:t>
          </a:r>
          <a:endParaRPr lang="en-US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(writer: Abdel </a:t>
          </a:r>
          <a:r>
            <a:rPr lang="en-US" sz="1200" kern="1200" dirty="0" err="1" smtClean="0"/>
            <a:t>fattah</a:t>
          </a:r>
          <a:r>
            <a:rPr lang="en-US" sz="1200" kern="1200" dirty="0" smtClean="0"/>
            <a:t>)</a:t>
          </a:r>
          <a:endParaRPr lang="en-US" sz="1200" kern="1200" dirty="0"/>
        </a:p>
      </dsp:txBody>
      <dsp:txXfrm>
        <a:off x="2553006" y="1460710"/>
        <a:ext cx="1413352" cy="1545169"/>
      </dsp:txXfrm>
    </dsp:sp>
    <dsp:sp modelId="{AED0D793-2747-4EA2-9973-5E357CFA36E2}">
      <dsp:nvSpPr>
        <dsp:cNvPr id="0" name=""/>
        <dsp:cNvSpPr/>
      </dsp:nvSpPr>
      <dsp:spPr>
        <a:xfrm>
          <a:off x="2081883" y="1985665"/>
          <a:ext cx="604279" cy="604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1882</a:t>
          </a:r>
          <a:endParaRPr lang="en-US" sz="1400" kern="1200" dirty="0"/>
        </a:p>
      </dsp:txBody>
      <dsp:txXfrm>
        <a:off x="2081883" y="1985665"/>
        <a:ext cx="604279" cy="604279"/>
      </dsp:txXfrm>
    </dsp:sp>
    <dsp:sp modelId="{C2CD0B6A-C9BD-4F5E-BC37-D7C5AE54A053}">
      <dsp:nvSpPr>
        <dsp:cNvPr id="0" name=""/>
        <dsp:cNvSpPr/>
      </dsp:nvSpPr>
      <dsp:spPr>
        <a:xfrm>
          <a:off x="4019281" y="1415405"/>
          <a:ext cx="2103182" cy="169515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 First  commentary   of the poem in 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    Arabic[3]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(writer: </a:t>
          </a:r>
          <a:r>
            <a:rPr lang="en-US" sz="1200" kern="1200" dirty="0" err="1" smtClean="0"/>
            <a:t>Taha</a:t>
          </a:r>
          <a:r>
            <a:rPr lang="en-US" sz="1200" kern="1200" dirty="0" smtClean="0"/>
            <a:t> Bin Yusuf)</a:t>
          </a:r>
          <a:endParaRPr lang="en-US" sz="1200" kern="1200" dirty="0"/>
        </a:p>
      </dsp:txBody>
      <dsp:txXfrm>
        <a:off x="4545077" y="1415405"/>
        <a:ext cx="1577386" cy="1695151"/>
      </dsp:txXfrm>
    </dsp:sp>
    <dsp:sp modelId="{11384E1E-6498-4DBD-925C-00E243842B48}">
      <dsp:nvSpPr>
        <dsp:cNvPr id="0" name=""/>
        <dsp:cNvSpPr/>
      </dsp:nvSpPr>
      <dsp:spPr>
        <a:xfrm>
          <a:off x="3988028" y="1960841"/>
          <a:ext cx="604279" cy="604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4-1888</a:t>
          </a:r>
          <a:endParaRPr lang="en-US" sz="1400" kern="1200" dirty="0"/>
        </a:p>
      </dsp:txBody>
      <dsp:txXfrm>
        <a:off x="3988028" y="1960841"/>
        <a:ext cx="604279" cy="604279"/>
      </dsp:txXfrm>
    </dsp:sp>
    <dsp:sp modelId="{E472C982-47F5-4633-918A-3E5389F4BF05}">
      <dsp:nvSpPr>
        <dsp:cNvPr id="0" name=""/>
        <dsp:cNvSpPr/>
      </dsp:nvSpPr>
      <dsp:spPr>
        <a:xfrm>
          <a:off x="6197999" y="1316882"/>
          <a:ext cx="2106433" cy="18921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91440"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Second commentary based on the First, in Arabic[6]</a:t>
          </a:r>
        </a:p>
        <a:p>
          <a:pPr marL="91440"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/>
            <a:t>(Writer: </a:t>
          </a:r>
          <a:r>
            <a:rPr lang="en-US" sz="1200" b="0" kern="1200" dirty="0" err="1" smtClean="0"/>
            <a:t>Taha</a:t>
          </a:r>
          <a:r>
            <a:rPr lang="en-US" sz="1200" b="0" kern="1200" dirty="0" smtClean="0"/>
            <a:t> Bin Yusuf)</a:t>
          </a:r>
        </a:p>
      </dsp:txBody>
      <dsp:txXfrm>
        <a:off x="6724607" y="1316882"/>
        <a:ext cx="1579825" cy="1892197"/>
      </dsp:txXfrm>
    </dsp:sp>
    <dsp:sp modelId="{5AF5F36D-9B7B-4B5C-AB4C-2863B7B317AC}">
      <dsp:nvSpPr>
        <dsp:cNvPr id="0" name=""/>
        <dsp:cNvSpPr/>
      </dsp:nvSpPr>
      <dsp:spPr>
        <a:xfrm>
          <a:off x="6185158" y="1941396"/>
          <a:ext cx="604279" cy="6042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8-1888</a:t>
          </a:r>
          <a:endParaRPr lang="en-US" sz="1400" kern="1200" dirty="0"/>
        </a:p>
      </dsp:txBody>
      <dsp:txXfrm>
        <a:off x="6185158" y="1941396"/>
        <a:ext cx="604279" cy="60427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43E95-CE89-4849-9CEF-DEC0E4BEBAC5}" type="datetimeFigureOut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149B0-F3B9-4217-B96D-4BFB5C9F754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698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149B0-F3B9-4217-B96D-4BFB5C9F754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17864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149B0-F3B9-4217-B96D-4BFB5C9F754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04273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8DED5-5E84-4A14-AB26-6AED0D2B8FDE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1FC9-447D-4110-816C-D980679D0CC6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D02E-B7C9-45D9-B493-28D56FC5C1AD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349C3-D527-4FA5-B71D-3B527617BC6C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ECED-D78F-4A1D-8EFF-79DED164A2C1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4B067-BB3E-418C-A8FD-C9942B2F602A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8061-106D-4700-ACC9-C90F98608749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83CF-DB8E-4DC3-BD9A-947A51803A36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9D35-65FF-48DC-A66D-EB3C19CFCFD5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D57A-9ABF-479E-BE92-B3961A2C2017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A11B-89DA-4770-8847-A1455E838ED6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F30A-44E0-4F54-853E-35918E08631A}" type="datetime1">
              <a:rPr lang="en-US" smtClean="0"/>
              <a:pPr/>
              <a:t>7/23/2017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ishraq@nmsu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oleObject" Target="../embeddings/oleObject1.bin"/><Relationship Id="rId18" Type="http://schemas.openxmlformats.org/officeDocument/2006/relationships/oleObject" Target="../embeddings/oleObject6.bin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oleObject" Target="../embeddings/oleObject3.bin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dl.org/ar/item/2844/" TargetMode="External"/><Relationship Id="rId7" Type="http://schemas.openxmlformats.org/officeDocument/2006/relationships/hyperlink" Target="https://www.wdl.org/en/item/4291/" TargetMode="External"/><Relationship Id="rId2" Type="http://schemas.openxmlformats.org/officeDocument/2006/relationships/hyperlink" Target="http://www.alukah.net/library/0/9991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nd.edu/instruct/lgeller/algebra.htm" TargetMode="External"/><Relationship Id="rId5" Type="http://schemas.openxmlformats.org/officeDocument/2006/relationships/hyperlink" Target="http://www-history.mcs.st-and.ac.uk/~history/Mathematicians/Al'Khwarizmi.html" TargetMode="External"/><Relationship Id="rId4" Type="http://schemas.openxmlformats.org/officeDocument/2006/relationships/hyperlink" Target="https://dl.wdl.org/3202/service/3202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search.php?query=publisher:%22London+Printed+for+the+Oriental+Translation+Fund+and+sold+by+J.+Murray%22" TargetMode="External"/><Relationship Id="rId2" Type="http://schemas.openxmlformats.org/officeDocument/2006/relationships/hyperlink" Target="https://archive.org/search.php?query=creator:%22Khuwarizmi,+Muhammad+ibn+Mus%C3%A1,+fl.+813-846%2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ishraq1980@yahoo.com" TargetMode="External"/><Relationship Id="rId2" Type="http://schemas.openxmlformats.org/officeDocument/2006/relationships/hyperlink" Target="mailto:ishraq@nmsu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295400"/>
            <a:ext cx="8686800" cy="2305051"/>
          </a:xfrm>
        </p:spPr>
        <p:txBody>
          <a:bodyPr>
            <a:normAutofit fontScale="90000"/>
          </a:bodyPr>
          <a:lstStyle/>
          <a:p>
            <a:r>
              <a:rPr lang="x-none" smtClean="0"/>
              <a:t>A</a:t>
            </a:r>
            <a:r>
              <a:rPr lang="en-US" dirty="0" smtClean="0"/>
              <a:t> Line by Line</a:t>
            </a:r>
            <a:r>
              <a:rPr lang="x-none" smtClean="0"/>
              <a:t> Translation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x-none" smtClean="0"/>
              <a:t>of Ibn Al-Ha’im’s 1402 poem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x-none" smtClean="0"/>
              <a:t>"</a:t>
            </a:r>
            <a:r>
              <a:rPr lang="x-none" i="1" smtClean="0"/>
              <a:t>Al Mkni fi’l-jabr wa’l-muqābala" </a:t>
            </a:r>
            <a:br>
              <a:rPr lang="x-none" i="1" smtClean="0"/>
            </a:br>
            <a:r>
              <a:rPr lang="x-none" smtClean="0"/>
              <a:t>"Exposition of Algebraic Operations"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599"/>
            <a:ext cx="6400800" cy="30638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Ishraq Al-Awamleh</a:t>
            </a:r>
          </a:p>
          <a:p>
            <a:r>
              <a:rPr lang="en-US" dirty="0" smtClean="0">
                <a:hlinkClick r:id="rId2"/>
              </a:rPr>
              <a:t>ishraq@nmsu.edu</a:t>
            </a:r>
            <a:endParaRPr lang="en-US" dirty="0" smtClean="0"/>
          </a:p>
          <a:p>
            <a:r>
              <a:rPr lang="en-US" dirty="0" smtClean="0"/>
              <a:t>Department of </a:t>
            </a:r>
            <a:r>
              <a:rPr lang="en-US" sz="3400" dirty="0" smtClean="0"/>
              <a:t>Mathematical</a:t>
            </a:r>
            <a:r>
              <a:rPr lang="en-US" dirty="0" smtClean="0"/>
              <a:t> Sciences</a:t>
            </a:r>
          </a:p>
          <a:p>
            <a:r>
              <a:rPr lang="en-US" dirty="0" smtClean="0"/>
              <a:t>New Mexico State University</a:t>
            </a:r>
          </a:p>
          <a:p>
            <a:endParaRPr lang="en-US" dirty="0" smtClean="0"/>
          </a:p>
          <a:p>
            <a:r>
              <a:rPr lang="en-US" dirty="0" smtClean="0"/>
              <a:t>MAA </a:t>
            </a:r>
            <a:r>
              <a:rPr lang="en-US" dirty="0" err="1" smtClean="0"/>
              <a:t>MathFest</a:t>
            </a:r>
            <a:r>
              <a:rPr lang="en-US" dirty="0" smtClean="0"/>
              <a:t> 2017, Chicago, IL</a:t>
            </a:r>
          </a:p>
          <a:p>
            <a:r>
              <a:rPr lang="en-US" dirty="0" smtClean="0"/>
              <a:t>July 27, 2017</a:t>
            </a:r>
          </a:p>
          <a:p>
            <a:r>
              <a:rPr lang="en-US" dirty="0" smtClean="0"/>
              <a:t>Download presentation from: </a:t>
            </a:r>
            <a:r>
              <a:rPr lang="en-US" b="1" dirty="0" smtClean="0"/>
              <a:t>ishraq.me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338" name="Picture 2" descr="https://acmutep.files.wordpress.com/2011/03/nmsu-b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79"/>
            <a:ext cx="1219200" cy="9906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92" y="106679"/>
            <a:ext cx="3057308" cy="5981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30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52400" y="990600"/>
            <a:ext cx="8763000" cy="4691063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400" b="1" dirty="0" smtClean="0"/>
              <a:t>Jidhr (root)</a:t>
            </a:r>
            <a:r>
              <a:rPr lang="en-US" sz="2400" dirty="0" smtClean="0"/>
              <a:t> means a number, its plural is </a:t>
            </a:r>
            <a:r>
              <a:rPr lang="en-US" sz="2400" b="1" dirty="0" smtClean="0"/>
              <a:t>ajdhar</a:t>
            </a:r>
            <a:r>
              <a:rPr lang="en-US" sz="2400" dirty="0" smtClean="0"/>
              <a:t>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Shay</a:t>
            </a:r>
            <a:r>
              <a:rPr lang="en-US" sz="2400" dirty="0" smtClean="0"/>
              <a:t> </a:t>
            </a:r>
            <a:r>
              <a:rPr lang="en-US" sz="2400" b="1" dirty="0" smtClean="0"/>
              <a:t>(thing) </a:t>
            </a:r>
            <a:r>
              <a:rPr lang="en-US" sz="2400" dirty="0" smtClean="0"/>
              <a:t>means unknown (our modern x), its plural is </a:t>
            </a:r>
            <a:r>
              <a:rPr lang="en-US" sz="2400" b="1" dirty="0" smtClean="0"/>
              <a:t>Ashya’.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Māl</a:t>
            </a:r>
            <a:r>
              <a:rPr lang="en-US" sz="2400" dirty="0" smtClean="0"/>
              <a:t>  means a square that can be used with both number and x, its plural is </a:t>
            </a:r>
            <a:r>
              <a:rPr lang="en-US" sz="2400" b="1" dirty="0" smtClean="0"/>
              <a:t>amwāl</a:t>
            </a:r>
            <a:r>
              <a:rPr lang="en-US" sz="2400" dirty="0" smtClean="0"/>
              <a:t>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Ka’ab</a:t>
            </a:r>
            <a:r>
              <a:rPr lang="en-US" sz="2400" dirty="0" smtClean="0"/>
              <a:t> means a cube that can be used as cube of a number or a cube of x , its plural is </a:t>
            </a:r>
            <a:r>
              <a:rPr lang="en-US" sz="2400" b="1" dirty="0" smtClean="0"/>
              <a:t>ak'ab</a:t>
            </a:r>
            <a:r>
              <a:rPr lang="en-US" sz="2400" dirty="0" smtClean="0"/>
              <a:t>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b="1" dirty="0" smtClean="0"/>
              <a:t>Aus</a:t>
            </a:r>
            <a:r>
              <a:rPr lang="en-US" sz="2400" dirty="0" smtClean="0"/>
              <a:t> means exponent.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Al-Khwarizmi defined </a:t>
            </a:r>
            <a:r>
              <a:rPr lang="en-US" sz="2400" b="1" dirty="0" smtClean="0"/>
              <a:t>simple numbers </a:t>
            </a:r>
            <a:r>
              <a:rPr lang="en-US" sz="2400" dirty="0" smtClean="0"/>
              <a:t>to be numbers that are neither squares nor roots and mentioned that simple numbers, roots, and squares are the </a:t>
            </a:r>
            <a:r>
              <a:rPr lang="en-US" sz="2400" i="1" dirty="0" smtClean="0"/>
              <a:t>kinds</a:t>
            </a:r>
            <a:r>
              <a:rPr lang="en-US" sz="2400" dirty="0" smtClean="0"/>
              <a:t> of the unknown numbers.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696200" cy="838200"/>
          </a:xfrm>
        </p:spPr>
        <p:txBody>
          <a:bodyPr>
            <a:noAutofit/>
          </a:bodyPr>
          <a:lstStyle/>
          <a:p>
            <a:pPr algn="ctr"/>
            <a:r>
              <a:rPr lang="en-US" sz="2800" b="0" dirty="0" smtClean="0"/>
              <a:t>Poem Sections: Names of unknown </a:t>
            </a:r>
            <a:r>
              <a:rPr lang="en-US" sz="2800" b="0" i="1" dirty="0" smtClean="0"/>
              <a:t>kinds</a:t>
            </a:r>
            <a:r>
              <a:rPr lang="en-US" sz="2800" b="0" dirty="0" smtClean="0"/>
              <a:t>, their ranks and exponents (1) </a:t>
            </a:r>
            <a:endParaRPr lang="en-US" sz="2800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main unknown kinds of numbers (2)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57400" y="1524000"/>
          <a:ext cx="5562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/>
                <a:gridCol w="1854200"/>
                <a:gridCol w="1854200"/>
              </a:tblGrid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 smtClean="0"/>
                        <a:t>Names of kinds</a:t>
                      </a:r>
                    </a:p>
                    <a:p>
                      <a:pPr algn="ctr"/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 smtClean="0"/>
                        <a:t>Exponents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smtClean="0"/>
                        <a:t>of kinds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 smtClean="0"/>
                        <a:t>Ranks</a:t>
                      </a:r>
                    </a:p>
                    <a:p>
                      <a:pPr algn="ctr"/>
                      <a:r>
                        <a:rPr lang="en-US" sz="2400" dirty="0" smtClean="0"/>
                        <a:t>of</a:t>
                      </a:r>
                      <a:r>
                        <a:rPr lang="en-US" sz="2400" baseline="0" dirty="0" smtClean="0"/>
                        <a:t> kinds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Thing(Root)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400" dirty="0" smtClean="0"/>
                        <a:t>First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Square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400" dirty="0" smtClean="0"/>
                        <a:t>Second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 algn="l"/>
                      <a:r>
                        <a:rPr lang="en-US" sz="2400" dirty="0" smtClean="0"/>
                        <a:t>Cube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Third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" y="5200471"/>
            <a:ext cx="5980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Secondary kinds: e.g., mal </a:t>
            </a:r>
            <a:r>
              <a:rPr lang="en-US" sz="2400" dirty="0" err="1" smtClean="0"/>
              <a:t>mal</a:t>
            </a:r>
            <a:r>
              <a:rPr lang="en-US" sz="2400" dirty="0" smtClean="0"/>
              <a:t> (square </a:t>
            </a:r>
            <a:r>
              <a:rPr lang="en-US" sz="2400" dirty="0" err="1" smtClean="0"/>
              <a:t>square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Simple number has no rank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Translation of the section</a:t>
            </a:r>
            <a:br>
              <a:rPr lang="en-US" dirty="0" smtClean="0"/>
            </a:br>
            <a:r>
              <a:rPr lang="en-US" dirty="0" smtClean="0"/>
              <a:t>“Multiplication and division”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Line 27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Multiplication and Division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4" descr="0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2895600"/>
            <a:ext cx="22860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782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914400"/>
            <a:ext cx="792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 28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Whenever you multiply a kind by a number, </a:t>
            </a:r>
          </a:p>
          <a:p>
            <a:r>
              <a:rPr lang="en-US" sz="2400" dirty="0" smtClean="0"/>
              <a:t>the answer will be of the same kind a seeker asked about.</a:t>
            </a:r>
          </a:p>
          <a:p>
            <a:endParaRPr lang="en-US" sz="2400" dirty="0"/>
          </a:p>
        </p:txBody>
      </p:sp>
      <p:pic>
        <p:nvPicPr>
          <p:cNvPr id="7" name="Picture 6" descr="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359535"/>
            <a:ext cx="5943600" cy="545465"/>
          </a:xfrm>
          <a:prstGeom prst="rect">
            <a:avLst/>
          </a:prstGeom>
        </p:spPr>
      </p:pic>
      <p:pic>
        <p:nvPicPr>
          <p:cNvPr id="9" name="Picture 8" descr="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0" y="3826510"/>
            <a:ext cx="5943600" cy="6692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35814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 29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Whenever multiplying two kinds add the exponents of the two kinds</a:t>
            </a:r>
          </a:p>
          <a:p>
            <a:r>
              <a:rPr lang="en-US" sz="2400" dirty="0" smtClean="0"/>
              <a:t>to obtain the exponent of the result, and then obtain the quantity of the result.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304801"/>
            <a:ext cx="8229600" cy="304799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Line 30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And you say, additive term multiplied by subtractive </a:t>
            </a:r>
            <a:r>
              <a:rPr lang="en-US" sz="2400" smtClean="0"/>
              <a:t>term gives subtractive </a:t>
            </a:r>
            <a:r>
              <a:rPr lang="en-US" sz="2400" dirty="0" smtClean="0"/>
              <a:t>term, </a:t>
            </a:r>
          </a:p>
          <a:p>
            <a:pPr>
              <a:buNone/>
            </a:pPr>
            <a:r>
              <a:rPr lang="en-US" sz="2400" dirty="0" smtClean="0"/>
              <a:t>but when the terms are similar [either both are additive or subtractive], additive term is obtained.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31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When dividing two kinds of the same rank, the result is a number. </a:t>
            </a:r>
          </a:p>
          <a:p>
            <a:pPr>
              <a:buNone/>
            </a:pPr>
            <a:r>
              <a:rPr lang="en-US" sz="2400" dirty="0" smtClean="0"/>
              <a:t>And if the ranks are different,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762000"/>
            <a:ext cx="5943600" cy="609600"/>
          </a:xfrm>
          <a:prstGeom prst="rect">
            <a:avLst/>
          </a:prstGeom>
        </p:spPr>
      </p:pic>
      <p:pic>
        <p:nvPicPr>
          <p:cNvPr id="6" name="Picture 5" descr="4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5600" y="3952875"/>
            <a:ext cx="5943600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Line 32 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when the numerator has higher rank [than the denominator], the excess value of exponents</a:t>
            </a:r>
          </a:p>
          <a:p>
            <a:pPr>
              <a:buNone/>
            </a:pPr>
            <a:r>
              <a:rPr lang="en-US" sz="2400" dirty="0" smtClean="0"/>
              <a:t>is the exponent of the resulting kind.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33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And [when] the reverse of this [the numerator has lower rank than the denominator], make the answer be the question,</a:t>
            </a:r>
          </a:p>
          <a:p>
            <a:pPr>
              <a:buNone/>
            </a:pPr>
            <a:r>
              <a:rPr lang="en-US" sz="2400" dirty="0" smtClean="0"/>
              <a:t> and the same rule applies when dividing a number by a kind.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815340"/>
            <a:ext cx="5943600" cy="632460"/>
          </a:xfrm>
          <a:prstGeom prst="rect">
            <a:avLst/>
          </a:prstGeom>
        </p:spPr>
      </p:pic>
      <p:pic>
        <p:nvPicPr>
          <p:cNvPr id="8" name="Picture 7" descr="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3657600"/>
            <a:ext cx="5943600" cy="636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Line 34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For the reverse [i.e., dividing any kind by a number], the result will have the same kind [as the question]. </a:t>
            </a:r>
          </a:p>
          <a:p>
            <a:pPr>
              <a:buNone/>
            </a:pPr>
            <a:r>
              <a:rPr lang="en-US" sz="2400" dirty="0" smtClean="0"/>
              <a:t>And for the cases [i.e., lower rank by higher rank, or number by kind] remove the division and equate the terms.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35 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And with this method using mathematics, </a:t>
            </a:r>
          </a:p>
          <a:p>
            <a:pPr>
              <a:buNone/>
            </a:pPr>
            <a:r>
              <a:rPr lang="en-US" sz="2400" dirty="0" smtClean="0"/>
              <a:t>you should improve your skills so that others will not surpass you.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685800"/>
            <a:ext cx="5943600" cy="563880"/>
          </a:xfrm>
          <a:prstGeom prst="rect">
            <a:avLst/>
          </a:prstGeom>
        </p:spPr>
      </p:pic>
      <p:pic>
        <p:nvPicPr>
          <p:cNvPr id="8" name="Picture 7" descr="8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0800" y="3886200"/>
            <a:ext cx="5943600" cy="583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83820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Poem Section: The six canonical equations </a:t>
            </a:r>
            <a:r>
              <a:rPr lang="en-US" sz="3200" b="0" dirty="0" smtClean="0">
                <a:solidFill>
                  <a:schemeClr val="accent1"/>
                </a:solidFill>
              </a:rPr>
              <a:t/>
            </a:r>
            <a:br>
              <a:rPr lang="en-US" sz="3200" b="0" dirty="0" smtClean="0">
                <a:solidFill>
                  <a:schemeClr val="accent1"/>
                </a:solidFill>
              </a:rPr>
            </a:b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2819400"/>
            <a:ext cx="4953000" cy="10668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The six equations  (types) include just number, </a:t>
            </a:r>
            <a:r>
              <a:rPr lang="en-US" sz="2400" dirty="0" err="1" smtClean="0"/>
              <a:t>jidhr</a:t>
            </a:r>
            <a:r>
              <a:rPr lang="en-US" sz="2400" dirty="0" smtClean="0"/>
              <a:t> (root), and </a:t>
            </a:r>
            <a:r>
              <a:rPr lang="en-US" sz="2400" dirty="0" err="1" smtClean="0"/>
              <a:t>māl</a:t>
            </a:r>
            <a:r>
              <a:rPr lang="en-US" sz="2400" dirty="0" smtClean="0"/>
              <a:t>(square).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9" name="Picture 7" descr="C:\Users\Aziz\Desktop\Capture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33400"/>
            <a:ext cx="3886200" cy="3909432"/>
          </a:xfrm>
          <a:prstGeom prst="rect">
            <a:avLst/>
          </a:prstGeom>
          <a:noFill/>
        </p:spPr>
      </p:pic>
      <p:pic>
        <p:nvPicPr>
          <p:cNvPr id="3080" name="Picture 8" descr="C:\Users\Aziz\Desktop\Capture7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4419600"/>
            <a:ext cx="3863748" cy="17845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six canonical equations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76200" y="2362200"/>
          <a:ext cx="449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998070" y="1524000"/>
            <a:ext cx="3040530" cy="785264"/>
            <a:chOff x="845669" y="1008851"/>
            <a:chExt cx="3040530" cy="785264"/>
          </a:xfrm>
        </p:grpSpPr>
        <p:sp>
          <p:nvSpPr>
            <p:cNvPr id="9" name="Round Same Side Corner Rectangle 8"/>
            <p:cNvSpPr/>
            <p:nvPr/>
          </p:nvSpPr>
          <p:spPr>
            <a:xfrm rot="5400000">
              <a:off x="1973302" y="-118782"/>
              <a:ext cx="785264" cy="3040530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 Same Side Corner Rectangle 4"/>
            <p:cNvSpPr/>
            <p:nvPr/>
          </p:nvSpPr>
          <p:spPr>
            <a:xfrm>
              <a:off x="845670" y="1047183"/>
              <a:ext cx="3002197" cy="708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6464" tIns="13970" rIns="13970" bIns="13970" numCol="1" spcCol="1270" anchor="ctr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2200" kern="1200"/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22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98670" y="1524000"/>
            <a:ext cx="3040530" cy="785264"/>
            <a:chOff x="845669" y="1008851"/>
            <a:chExt cx="3040530" cy="785264"/>
          </a:xfrm>
        </p:grpSpPr>
        <p:sp>
          <p:nvSpPr>
            <p:cNvPr id="12" name="Round Same Side Corner Rectangle 11"/>
            <p:cNvSpPr/>
            <p:nvPr/>
          </p:nvSpPr>
          <p:spPr>
            <a:xfrm rot="5400000">
              <a:off x="1973302" y="-118782"/>
              <a:ext cx="785264" cy="3040530"/>
            </a:xfrm>
            <a:prstGeom prst="round2Same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 Same Side Corner Rectangle 4"/>
            <p:cNvSpPr/>
            <p:nvPr/>
          </p:nvSpPr>
          <p:spPr>
            <a:xfrm>
              <a:off x="845670" y="1047183"/>
              <a:ext cx="3002197" cy="708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6464" tIns="13970" rIns="13970" bIns="13970" numCol="1" spcCol="1270" anchor="ctr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2200" kern="1200"/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2200" kern="1200"/>
            </a:p>
          </p:txBody>
        </p:sp>
      </p:grpSp>
      <p:graphicFrame>
        <p:nvGraphicFramePr>
          <p:cNvPr id="14" name="Diagram 13"/>
          <p:cNvGraphicFramePr/>
          <p:nvPr/>
        </p:nvGraphicFramePr>
        <p:xfrm>
          <a:off x="4572000" y="2362200"/>
          <a:ext cx="4572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Rectangle 14"/>
          <p:cNvSpPr/>
          <p:nvPr/>
        </p:nvSpPr>
        <p:spPr>
          <a:xfrm>
            <a:off x="5909872" y="1671935"/>
            <a:ext cx="2929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Compound equations</a:t>
            </a:r>
            <a:endParaRPr lang="en-US" sz="2400" dirty="0"/>
          </a:p>
        </p:txBody>
      </p:sp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2286000" y="2819400"/>
          <a:ext cx="965200" cy="381000"/>
        </p:xfrm>
        <a:graphic>
          <a:graphicData uri="http://schemas.openxmlformats.org/presentationml/2006/ole">
            <p:oleObj spid="_x0000_s91180" name="Equation" r:id="rId13" imgW="558558" imgH="203112" progId="Equation.3">
              <p:embed/>
            </p:oleObj>
          </a:graphicData>
        </a:graphic>
      </p:graphicFrame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2362200" y="4038600"/>
          <a:ext cx="825500" cy="381000"/>
        </p:xfrm>
        <a:graphic>
          <a:graphicData uri="http://schemas.openxmlformats.org/presentationml/2006/ole">
            <p:oleObj spid="_x0000_s91181" name="Equation" r:id="rId14" imgW="482391" imgH="203112" progId="Equation.3">
              <p:embed/>
            </p:oleObj>
          </a:graphicData>
        </a:graphic>
      </p:graphicFrame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2438400" y="5410200"/>
          <a:ext cx="723900" cy="330200"/>
        </p:xfrm>
        <a:graphic>
          <a:graphicData uri="http://schemas.openxmlformats.org/presentationml/2006/ole">
            <p:oleObj spid="_x0000_s91182" name="Equation" r:id="rId15" imgW="418918" imgH="177723" progId="Equation.3">
              <p:embed/>
            </p:oleObj>
          </a:graphicData>
        </a:graphic>
      </p:graphicFrame>
      <p:sp>
        <p:nvSpPr>
          <p:cNvPr id="19" name="Rectangle 18"/>
          <p:cNvSpPr/>
          <p:nvPr/>
        </p:nvSpPr>
        <p:spPr>
          <a:xfrm>
            <a:off x="1339990" y="1676400"/>
            <a:ext cx="2546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Simple equations </a:t>
            </a:r>
          </a:p>
        </p:txBody>
      </p:sp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7086600" y="2743200"/>
          <a:ext cx="1320800" cy="388938"/>
        </p:xfrm>
        <a:graphic>
          <a:graphicData uri="http://schemas.openxmlformats.org/presentationml/2006/ole">
            <p:oleObj spid="_x0000_s91183" name="Equation" r:id="rId16" imgW="774364" imgH="203112" progId="Equation.3">
              <p:embed/>
            </p:oleObj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6477000" y="4030663"/>
          <a:ext cx="1320800" cy="388937"/>
        </p:xfrm>
        <a:graphic>
          <a:graphicData uri="http://schemas.openxmlformats.org/presentationml/2006/ole">
            <p:oleObj spid="_x0000_s91184" name="Equation" r:id="rId17" imgW="774364" imgH="203112" progId="Equation.3">
              <p:embed/>
            </p:oleObj>
          </a:graphicData>
        </a:graphic>
      </p:graphicFrame>
      <p:graphicFrame>
        <p:nvGraphicFramePr>
          <p:cNvPr id="91143" name="Object 7"/>
          <p:cNvGraphicFramePr>
            <a:graphicFrameLocks noChangeAspect="1"/>
          </p:cNvGraphicFramePr>
          <p:nvPr/>
        </p:nvGraphicFramePr>
        <p:xfrm>
          <a:off x="6477000" y="5272088"/>
          <a:ext cx="1320800" cy="366712"/>
        </p:xfrm>
        <a:graphic>
          <a:graphicData uri="http://schemas.openxmlformats.org/presentationml/2006/ole">
            <p:oleObj spid="_x0000_s91185" name="Equation" r:id="rId18" imgW="774364" imgH="203112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40362"/>
          </a:xfrm>
        </p:spPr>
        <p:txBody>
          <a:bodyPr/>
          <a:lstStyle/>
          <a:p>
            <a:r>
              <a:rPr lang="en-US" dirty="0" smtClean="0"/>
              <a:t>Translation of the section </a:t>
            </a:r>
            <a:br>
              <a:rPr lang="en-US" dirty="0" smtClean="0"/>
            </a:br>
            <a:r>
              <a:rPr lang="en-US" dirty="0" smtClean="0"/>
              <a:t>“The six canonical forms”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(The story behind this work)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267465734"/>
              </p:ext>
            </p:extLst>
          </p:nvPr>
        </p:nvGraphicFramePr>
        <p:xfrm>
          <a:off x="457200" y="210343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00600" y="1334869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Suggestion from an audience member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 36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The Six Equations [six canonical forms]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583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Line 37 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And take these six original forms, </a:t>
            </a:r>
          </a:p>
          <a:p>
            <a:pPr>
              <a:buNone/>
            </a:pPr>
            <a:r>
              <a:rPr lang="en-US" dirty="0" smtClean="0"/>
              <a:t>ordered, and they are known as equations.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5087" y="457200"/>
            <a:ext cx="39338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844" y="2895600"/>
            <a:ext cx="5874756" cy="7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Line 38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 number and a thing and a square, they [the six equations] encompass, </a:t>
            </a:r>
          </a:p>
          <a:p>
            <a:pPr>
              <a:buNone/>
            </a:pPr>
            <a:r>
              <a:rPr lang="en-US" sz="2400" dirty="0" smtClean="0"/>
              <a:t>half of them are simple and the other half  are the opposite [compound].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39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Roots and squares in the first one [first equation] are equated, </a:t>
            </a:r>
          </a:p>
          <a:p>
            <a:pPr>
              <a:buNone/>
            </a:pPr>
            <a:r>
              <a:rPr lang="en-US" sz="2400" dirty="0" smtClean="0"/>
              <a:t>and squares in the intermediate one [the second equation] are equated with numbers.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5844" y="838200"/>
            <a:ext cx="587475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038600"/>
            <a:ext cx="587475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39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168549796"/>
              </p:ext>
            </p:extLst>
          </p:nvPr>
        </p:nvGraphicFramePr>
        <p:xfrm>
          <a:off x="4368800" y="5867400"/>
          <a:ext cx="965200" cy="381000"/>
        </p:xfrm>
        <a:graphic>
          <a:graphicData uri="http://schemas.openxmlformats.org/presentationml/2006/ole">
            <p:oleObj spid="_x0000_s123924" name="Equation" r:id="rId5" imgW="558558" imgH="203112" progId="Equation.3">
              <p:embed/>
            </p:oleObj>
          </a:graphicData>
        </a:graphic>
      </p:graphicFrame>
      <p:graphicFrame>
        <p:nvGraphicFramePr>
          <p:cNvPr id="1239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339995299"/>
              </p:ext>
            </p:extLst>
          </p:nvPr>
        </p:nvGraphicFramePr>
        <p:xfrm>
          <a:off x="4356100" y="6248400"/>
          <a:ext cx="825500" cy="381000"/>
        </p:xfrm>
        <a:graphic>
          <a:graphicData uri="http://schemas.openxmlformats.org/presentationml/2006/ole">
            <p:oleObj spid="_x0000_s123925" name="Equation" r:id="rId6" imgW="482391" imgH="203112" progId="Equation.3">
              <p:embed/>
            </p:oleObj>
          </a:graphicData>
        </a:graphic>
      </p:graphicFrame>
      <p:sp>
        <p:nvSpPr>
          <p:cNvPr id="9" name="Rectangle 8"/>
          <p:cNvSpPr/>
          <p:nvPr/>
        </p:nvSpPr>
        <p:spPr>
          <a:xfrm>
            <a:off x="4191000" y="5867400"/>
            <a:ext cx="1371600" cy="8382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Line 40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And things [or roots] are equated with numbers in the last one [third equation] of the simple equations, </a:t>
            </a:r>
          </a:p>
          <a:p>
            <a:pPr>
              <a:buNone/>
            </a:pPr>
            <a:r>
              <a:rPr lang="en-US" sz="2400" dirty="0" smtClean="0"/>
              <a:t>and then you follow what I say. 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41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In the first two [simple equations], divide [both terms: roots and numbers, respectively ]  by the number of squares,</a:t>
            </a:r>
          </a:p>
          <a:p>
            <a:pPr>
              <a:buNone/>
            </a:pPr>
            <a:r>
              <a:rPr lang="en-US" sz="2400" dirty="0" smtClean="0"/>
              <a:t>and in the third [equation] divide the number by what it's equated to [the number of roots]. 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609600"/>
            <a:ext cx="5874756" cy="4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15886" y="3810000"/>
            <a:ext cx="576611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4931" name="Object 3"/>
          <p:cNvGraphicFramePr>
            <a:graphicFrameLocks noChangeAspect="1"/>
          </p:cNvGraphicFramePr>
          <p:nvPr/>
        </p:nvGraphicFramePr>
        <p:xfrm>
          <a:off x="5943600" y="1981200"/>
          <a:ext cx="723900" cy="330200"/>
        </p:xfrm>
        <a:graphic>
          <a:graphicData uri="http://schemas.openxmlformats.org/presentationml/2006/ole">
            <p:oleObj spid="_x0000_s124939" name="Equation" r:id="rId5" imgW="418918" imgH="177723" progId="Equation.3">
              <p:embed/>
            </p:oleObj>
          </a:graphicData>
        </a:graphic>
      </p:graphicFrame>
      <p:sp>
        <p:nvSpPr>
          <p:cNvPr id="7" name="Rectangle 6"/>
          <p:cNvSpPr/>
          <p:nvPr/>
        </p:nvSpPr>
        <p:spPr>
          <a:xfrm>
            <a:off x="5943600" y="1981200"/>
            <a:ext cx="838200" cy="4191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Line 42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The result is a root except for the intermediate [second equation], </a:t>
            </a:r>
          </a:p>
          <a:p>
            <a:pPr>
              <a:buNone/>
            </a:pPr>
            <a:r>
              <a:rPr lang="en-US" sz="2400" dirty="0" smtClean="0"/>
              <a:t>and your answer [in the second equation] will be square for the seeker.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43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And take AJM [A:Adad (number), J:Jadther(root) and M:Mal (Square)] to order the others [compound equations], </a:t>
            </a:r>
          </a:p>
          <a:p>
            <a:pPr>
              <a:buNone/>
            </a:pPr>
            <a:r>
              <a:rPr lang="en-US" sz="2400" dirty="0" smtClean="0"/>
              <a:t>in the fourth [equation] the number is isolated.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472" y="533400"/>
            <a:ext cx="580232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1874" y="3733800"/>
            <a:ext cx="576492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5954" name="Object 2"/>
          <p:cNvGraphicFramePr>
            <a:graphicFrameLocks noChangeAspect="1"/>
          </p:cNvGraphicFramePr>
          <p:nvPr/>
        </p:nvGraphicFramePr>
        <p:xfrm>
          <a:off x="6477000" y="5783262"/>
          <a:ext cx="1320800" cy="388938"/>
        </p:xfrm>
        <a:graphic>
          <a:graphicData uri="http://schemas.openxmlformats.org/presentationml/2006/ole">
            <p:oleObj spid="_x0000_s125962" name="Equation" r:id="rId5" imgW="774364" imgH="203112" progId="Equation.3">
              <p:embed/>
            </p:oleObj>
          </a:graphicData>
        </a:graphic>
      </p:graphicFrame>
      <p:sp>
        <p:nvSpPr>
          <p:cNvPr id="7" name="Rectangle 6"/>
          <p:cNvSpPr/>
          <p:nvPr/>
        </p:nvSpPr>
        <p:spPr>
          <a:xfrm>
            <a:off x="6477000" y="5791200"/>
            <a:ext cx="1371600" cy="4191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Line 44 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And in the fifth [equation] root is isolated, and in the sixth [equation],                     ,  </a:t>
            </a:r>
          </a:p>
          <a:p>
            <a:pPr>
              <a:buNone/>
            </a:pPr>
            <a:r>
              <a:rPr lang="en-US" sz="2400" dirty="0" smtClean="0"/>
              <a:t>square is isolated and is equated [in the fifth, root is equated to square and numbers, and in the sixth, square is equated to roots and numbers]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45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[To solve the compound equations] In all of them, square the half of the roots </a:t>
            </a:r>
          </a:p>
          <a:p>
            <a:pPr>
              <a:buNone/>
            </a:pPr>
            <a:r>
              <a:rPr lang="en-US" sz="2400" dirty="0" smtClean="0"/>
              <a:t>and add the result, except for the second [fifth compound equation],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5733" y="533400"/>
            <a:ext cx="57072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2894" y="3810000"/>
            <a:ext cx="568010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6978" name="Object 2"/>
          <p:cNvGraphicFramePr>
            <a:graphicFrameLocks noChangeAspect="1"/>
          </p:cNvGraphicFramePr>
          <p:nvPr/>
        </p:nvGraphicFramePr>
        <p:xfrm>
          <a:off x="2362200" y="1516063"/>
          <a:ext cx="1320800" cy="388937"/>
        </p:xfrm>
        <a:graphic>
          <a:graphicData uri="http://schemas.openxmlformats.org/presentationml/2006/ole">
            <p:oleObj spid="_x0000_s126994" name="Equation" r:id="rId5" imgW="774364" imgH="203112" progId="Equation.3">
              <p:embed/>
            </p:oleObj>
          </a:graphicData>
        </a:graphic>
      </p:graphicFrame>
      <p:graphicFrame>
        <p:nvGraphicFramePr>
          <p:cNvPr id="126979" name="Object 3"/>
          <p:cNvGraphicFramePr>
            <a:graphicFrameLocks noChangeAspect="1"/>
          </p:cNvGraphicFramePr>
          <p:nvPr/>
        </p:nvGraphicFramePr>
        <p:xfrm>
          <a:off x="3860800" y="1524000"/>
          <a:ext cx="1320800" cy="366712"/>
        </p:xfrm>
        <a:graphic>
          <a:graphicData uri="http://schemas.openxmlformats.org/presentationml/2006/ole">
            <p:oleObj spid="_x0000_s126995" name="Equation" r:id="rId6" imgW="774364" imgH="203112" progId="Equation.3">
              <p:embed/>
            </p:oleObj>
          </a:graphicData>
        </a:graphic>
      </p:graphicFrame>
      <p:sp>
        <p:nvSpPr>
          <p:cNvPr id="8" name="Rectangle 7"/>
          <p:cNvSpPr/>
          <p:nvPr/>
        </p:nvSpPr>
        <p:spPr>
          <a:xfrm>
            <a:off x="2286000" y="1524000"/>
            <a:ext cx="3048000" cy="381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Line 46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to the number, and remember the [new] result, </a:t>
            </a:r>
          </a:p>
          <a:p>
            <a:pPr>
              <a:buNone/>
            </a:pPr>
            <a:r>
              <a:rPr lang="en-US" sz="2400" dirty="0" smtClean="0"/>
              <a:t>then subtract  the half of the roots from the [new] result and so the [final] result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47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is the root for the first [fourth compound equation]. And in the sixth [third compound equation] you have to add [the half of the root to the new result], </a:t>
            </a:r>
          </a:p>
          <a:p>
            <a:pPr>
              <a:buNone/>
            </a:pPr>
            <a:r>
              <a:rPr lang="en-US" sz="2400" dirty="0" smtClean="0"/>
              <a:t>and the root of the square is the resulting outcome.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294" y="533400"/>
            <a:ext cx="5680106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4294" y="3048000"/>
            <a:ext cx="568010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Line 48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And in the fifth [compound equation] [ case 1] subtract the number from the square [of the half of the root], </a:t>
            </a:r>
          </a:p>
          <a:p>
            <a:pPr>
              <a:buNone/>
            </a:pPr>
            <a:r>
              <a:rPr lang="en-US" sz="2400" dirty="0" smtClean="0"/>
              <a:t>and the root of the result indicates the target. 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49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Subtract it [ the target] from the half of the roots or add them together; </a:t>
            </a:r>
          </a:p>
          <a:p>
            <a:pPr>
              <a:buNone/>
            </a:pPr>
            <a:r>
              <a:rPr lang="en-US" sz="2400" dirty="0" smtClean="0"/>
              <a:t>the root in both cases is the result.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689017"/>
            <a:ext cx="5630312" cy="60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6022" y="3607096"/>
            <a:ext cx="5539778" cy="58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Line 50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And when the number exceeds the square [of the half of the roots] [case 2], </a:t>
            </a:r>
          </a:p>
          <a:p>
            <a:pPr>
              <a:buNone/>
            </a:pPr>
            <a:r>
              <a:rPr lang="en-US" sz="2400" dirty="0" smtClean="0"/>
              <a:t>it's impossible [to find the root]. If they are equal [the number is equal to the square of the half of the root] [case 3],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Line 51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then the half of the roots is the root sought, </a:t>
            </a:r>
          </a:p>
          <a:p>
            <a:pPr>
              <a:buNone/>
            </a:pPr>
            <a:r>
              <a:rPr lang="en-US" sz="2400" dirty="0" smtClean="0"/>
              <a:t>and square is obtained from the root [by squaring the actual result].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5583" y="457200"/>
            <a:ext cx="551261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3289" y="3886200"/>
            <a:ext cx="563111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Ibn Al-</a:t>
            </a:r>
            <a:r>
              <a:rPr lang="en-US" dirty="0" err="1" smtClean="0"/>
              <a:t>Ha’im</a:t>
            </a:r>
            <a:r>
              <a:rPr lang="en-US" dirty="0" smtClean="0"/>
              <a:t> put Al-Khwarizmi’s mathematical results in a poem.</a:t>
            </a:r>
          </a:p>
          <a:p>
            <a:r>
              <a:rPr lang="en-US" dirty="0" smtClean="0"/>
              <a:t>For centuries, this was one way that Al-Khwarizmi’s results were presented.</a:t>
            </a:r>
          </a:p>
          <a:p>
            <a:r>
              <a:rPr lang="en-US" dirty="0" smtClean="0"/>
              <a:t>This is an example of the preservation of his mathematics in poetic form.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Another example: “Ibn al-</a:t>
            </a:r>
            <a:r>
              <a:rPr lang="en-US" dirty="0" err="1" smtClean="0"/>
              <a:t>Yāsamīn’s</a:t>
            </a:r>
            <a:r>
              <a:rPr lang="en-US" dirty="0" smtClean="0"/>
              <a:t> </a:t>
            </a:r>
            <a:r>
              <a:rPr lang="en-US" dirty="0" err="1" smtClean="0"/>
              <a:t>Urjūza</a:t>
            </a:r>
            <a:r>
              <a:rPr lang="en-US" dirty="0" smtClean="0"/>
              <a:t> </a:t>
            </a:r>
            <a:r>
              <a:rPr lang="en-US" dirty="0" err="1" smtClean="0"/>
              <a:t>fi’l</a:t>
            </a:r>
            <a:r>
              <a:rPr lang="en-US" dirty="0" smtClean="0"/>
              <a:t>-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jabr</a:t>
            </a:r>
            <a:r>
              <a:rPr lang="en-US" dirty="0" smtClean="0"/>
              <a:t> wa'l-muqābala”12</a:t>
            </a:r>
            <a:r>
              <a:rPr lang="en-US" baseline="30000" dirty="0" smtClean="0"/>
              <a:t>th</a:t>
            </a:r>
            <a:r>
              <a:rPr lang="en-US" dirty="0" smtClean="0"/>
              <a:t> century.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219200"/>
            <a:ext cx="8991600" cy="5638800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US" sz="6000" dirty="0" smtClean="0"/>
              <a:t>[</a:t>
            </a:r>
            <a:r>
              <a:rPr lang="en-US" sz="6400" dirty="0" smtClean="0"/>
              <a:t>1]</a:t>
            </a:r>
            <a:r>
              <a:rPr lang="en-US" sz="6400" b="1" dirty="0" smtClean="0"/>
              <a:t> </a:t>
            </a:r>
            <a:r>
              <a:rPr lang="en-US" sz="6400" dirty="0" smtClean="0"/>
              <a:t>(Egyptian National Library)</a:t>
            </a:r>
          </a:p>
          <a:p>
            <a:pPr>
              <a:buNone/>
            </a:pPr>
            <a:r>
              <a:rPr lang="en-US" sz="6400" dirty="0" smtClean="0">
                <a:hlinkClick r:id="rId2"/>
              </a:rPr>
              <a:t>http://www.alukah.net/library/0/99918/</a:t>
            </a:r>
            <a:endParaRPr lang="en-US" sz="6400" dirty="0" smtClean="0"/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[2] (Library of Congress)</a:t>
            </a:r>
          </a:p>
          <a:p>
            <a:pPr>
              <a:buNone/>
            </a:pPr>
            <a:r>
              <a:rPr lang="en-US" sz="6400" dirty="0" smtClean="0">
                <a:hlinkClick r:id="rId3"/>
              </a:rPr>
              <a:t>https://www.wdl.org/ar/item/2844/</a:t>
            </a:r>
            <a:endParaRPr lang="en-US" sz="6400" dirty="0" smtClean="0"/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[3] (First interpretation of the poem)</a:t>
            </a:r>
          </a:p>
          <a:p>
            <a:pPr>
              <a:buNone/>
            </a:pPr>
            <a:r>
              <a:rPr lang="en-US" sz="6400" dirty="0" smtClean="0">
                <a:hlinkClick r:id="rId4"/>
              </a:rPr>
              <a:t>https://dl.wdl.org/3202/service/3202.pdf</a:t>
            </a:r>
            <a:endParaRPr lang="en-US" sz="6400" dirty="0" smtClean="0"/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[4] (Definition of </a:t>
            </a:r>
            <a:r>
              <a:rPr lang="en-US" sz="6400" i="1" dirty="0" smtClean="0"/>
              <a:t>al-jabr wa’l-muqābala</a:t>
            </a:r>
            <a:r>
              <a:rPr lang="en-US" sz="6400" dirty="0" smtClean="0"/>
              <a:t> by </a:t>
            </a:r>
            <a:r>
              <a:rPr lang="en-US" sz="6400" dirty="0" smtClean="0">
                <a:hlinkClick r:id="rId5"/>
              </a:rPr>
              <a:t>Mohammed </a:t>
            </a:r>
            <a:r>
              <a:rPr lang="en-US" sz="6400" dirty="0" err="1" smtClean="0">
                <a:hlinkClick r:id="rId5"/>
              </a:rPr>
              <a:t>ibn</a:t>
            </a:r>
            <a:r>
              <a:rPr lang="en-US" sz="6400" dirty="0" smtClean="0">
                <a:hlinkClick r:id="rId5"/>
              </a:rPr>
              <a:t>-Musa al-</a:t>
            </a:r>
            <a:r>
              <a:rPr lang="en-US" sz="6400" dirty="0" err="1" smtClean="0">
                <a:hlinkClick r:id="rId5"/>
              </a:rPr>
              <a:t>Khowarizmi</a:t>
            </a:r>
            <a:r>
              <a:rPr lang="en-US" sz="6400" dirty="0" smtClean="0"/>
              <a:t>)</a:t>
            </a:r>
          </a:p>
          <a:p>
            <a:pPr>
              <a:buNone/>
            </a:pPr>
            <a:r>
              <a:rPr lang="en-US" sz="6400" dirty="0" smtClean="0">
                <a:hlinkClick r:id="rId6"/>
              </a:rPr>
              <a:t>http://www.und.edu/instruct/lgeller/algebra.htm</a:t>
            </a:r>
            <a:endParaRPr lang="en-US" sz="6400" dirty="0" smtClean="0"/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[5] Abdeljaouad, Mahdi, 2005b. “12th century algebra in an Arabic poem: Ibn al-Yāsamīn’s Urjūza fi’l-jabr wa'l-muqābala”. Llull 28, 181-194.</a:t>
            </a:r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r>
              <a:rPr lang="en-US" sz="6400" dirty="0" smtClean="0"/>
              <a:t>[6] (Second interpretation of the poem) </a:t>
            </a:r>
          </a:p>
          <a:p>
            <a:pPr>
              <a:buNone/>
            </a:pPr>
            <a:r>
              <a:rPr lang="en-US" sz="6400" dirty="0" smtClean="0"/>
              <a:t>  </a:t>
            </a:r>
            <a:r>
              <a:rPr lang="en-US" sz="6400" dirty="0" smtClean="0">
                <a:hlinkClick r:id="rId7"/>
              </a:rPr>
              <a:t>https://www.wdl.org/en/item/4291/</a:t>
            </a:r>
            <a:endParaRPr lang="en-US" sz="6400" dirty="0" smtClean="0"/>
          </a:p>
          <a:p>
            <a:pPr>
              <a:buNone/>
            </a:pPr>
            <a:endParaRPr lang="en-US" sz="64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</a:t>
            </a:r>
            <a:r>
              <a:rPr lang="en-US" i="1" dirty="0" smtClean="0"/>
              <a:t>al-jabr wa’l-muqābala </a:t>
            </a:r>
          </a:p>
          <a:p>
            <a:r>
              <a:rPr lang="en-US" dirty="0" smtClean="0"/>
              <a:t>About the Author: Ibn Al-Ha’im</a:t>
            </a:r>
          </a:p>
          <a:p>
            <a:r>
              <a:rPr lang="en-US" dirty="0" smtClean="0"/>
              <a:t>About the poem</a:t>
            </a:r>
          </a:p>
          <a:p>
            <a:r>
              <a:rPr lang="en-US" dirty="0" smtClean="0"/>
              <a:t>The </a:t>
            </a:r>
            <a:r>
              <a:rPr lang="en-US" dirty="0"/>
              <a:t>p</a:t>
            </a:r>
            <a:r>
              <a:rPr lang="en-US" dirty="0" smtClean="0"/>
              <a:t>oem manuscript</a:t>
            </a:r>
          </a:p>
          <a:p>
            <a:r>
              <a:rPr lang="en-US" dirty="0" smtClean="0"/>
              <a:t>Translation of the “Multiplication and division” and “The six canonical forms”</a:t>
            </a:r>
          </a:p>
          <a:p>
            <a:r>
              <a:rPr lang="en-US" dirty="0" smtClean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>
                <a:hlinkClick r:id="rId2"/>
              </a:rPr>
              <a:t>[7]</a:t>
            </a:r>
            <a:r>
              <a:rPr lang="en-US" sz="2400" dirty="0" err="1" smtClean="0">
                <a:hlinkClick r:id="rId2"/>
              </a:rPr>
              <a:t>Khuwarizmi</a:t>
            </a:r>
            <a:r>
              <a:rPr lang="en-US" sz="2400" dirty="0" smtClean="0">
                <a:hlinkClick r:id="rId2"/>
              </a:rPr>
              <a:t>, Muhammad </a:t>
            </a:r>
            <a:r>
              <a:rPr lang="en-US" sz="2400" dirty="0" err="1" smtClean="0">
                <a:hlinkClick r:id="rId2"/>
              </a:rPr>
              <a:t>ibn</a:t>
            </a:r>
            <a:r>
              <a:rPr lang="en-US" sz="2400" dirty="0" smtClean="0">
                <a:hlinkClick r:id="rId2"/>
              </a:rPr>
              <a:t> </a:t>
            </a:r>
            <a:r>
              <a:rPr lang="en-US" sz="2400" dirty="0" err="1" smtClean="0">
                <a:hlinkClick r:id="rId2"/>
              </a:rPr>
              <a:t>Musá</a:t>
            </a:r>
            <a:r>
              <a:rPr lang="en-US" sz="2400" dirty="0" smtClean="0"/>
              <a:t>. 1831. The algebra of Mohammed Ben Musa, 1831,  Edited and translated by Fredrick Rosen,  </a:t>
            </a:r>
            <a:r>
              <a:rPr lang="en-US" sz="2400" dirty="0" smtClean="0">
                <a:hlinkClick r:id="rId3"/>
              </a:rPr>
              <a:t>London Printed for the Oriental Translation Fund and sold by J. Murray</a:t>
            </a:r>
            <a:r>
              <a:rPr lang="en-US" sz="2400" dirty="0" smtClean="0"/>
              <a:t> http://www.wilbourhall.org/pdfs/The_Algebra_of_Mohammed_Ben_Musa2.pdf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Mexico State </a:t>
            </a:r>
            <a:r>
              <a:rPr lang="en-US" err="1" smtClean="0"/>
              <a:t>University</a:t>
            </a:r>
            <a:r>
              <a:rPr lang="en-US" smtClean="0"/>
              <a:t>, Department </a:t>
            </a:r>
            <a:r>
              <a:rPr lang="en-US" dirty="0" smtClean="0"/>
              <a:t>of Mathematical Sciences.</a:t>
            </a:r>
          </a:p>
          <a:p>
            <a:r>
              <a:rPr lang="en-US" dirty="0" smtClean="0"/>
              <a:t>MAA MathFest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8000" dirty="0" smtClean="0"/>
          </a:p>
          <a:p>
            <a:pPr algn="ctr">
              <a:buNone/>
            </a:pPr>
            <a:r>
              <a:rPr lang="en-US" sz="8000" dirty="0" smtClean="0"/>
              <a:t>Thank you</a:t>
            </a:r>
          </a:p>
          <a:p>
            <a:pPr algn="ctr">
              <a:buNone/>
            </a:pPr>
            <a:r>
              <a:rPr lang="en-US" sz="2800" dirty="0" smtClean="0">
                <a:hlinkClick r:id="rId2"/>
              </a:rPr>
              <a:t>ishraq@nmsu.edu</a:t>
            </a:r>
            <a:endParaRPr lang="en-US" sz="2800" dirty="0" smtClean="0"/>
          </a:p>
          <a:p>
            <a:pPr algn="ctr">
              <a:buNone/>
            </a:pPr>
            <a:r>
              <a:rPr lang="en-US" sz="2800" dirty="0" smtClean="0">
                <a:hlinkClick r:id="rId3"/>
              </a:rPr>
              <a:t>ishraq1980@yahoo.com</a:t>
            </a:r>
            <a:endParaRPr lang="en-US" sz="2800" dirty="0" smtClean="0"/>
          </a:p>
          <a:p>
            <a:pPr algn="ctr">
              <a:buNone/>
            </a:pPr>
            <a:r>
              <a:rPr lang="en-US" sz="2800" smtClean="0"/>
              <a:t>This presentation: ishraq.me</a:t>
            </a:r>
            <a:endParaRPr lang="en-US" sz="2800" dirty="0" smtClean="0"/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</a:t>
            </a:r>
            <a:r>
              <a:rPr lang="en-US" i="1" dirty="0" smtClean="0"/>
              <a:t>al-jabr wa’l-muqābala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F</a:t>
            </a:r>
            <a:r>
              <a:rPr lang="en-US" sz="2600" dirty="0" smtClean="0"/>
              <a:t>rom Al-Khwarizmi [4](780-850 AD) the word </a:t>
            </a:r>
            <a:r>
              <a:rPr lang="en-US" sz="2600" i="1" dirty="0" smtClean="0"/>
              <a:t>algebra</a:t>
            </a:r>
            <a:r>
              <a:rPr lang="en-US" sz="2600" dirty="0" smtClean="0"/>
              <a:t>  is a Latin variant of the Arabic word </a:t>
            </a:r>
            <a:r>
              <a:rPr lang="en-US" sz="2600" i="1" dirty="0" smtClean="0"/>
              <a:t>al-jabr.</a:t>
            </a:r>
            <a:r>
              <a:rPr lang="en-US" sz="2600" dirty="0" smtClean="0"/>
              <a:t>  </a:t>
            </a:r>
          </a:p>
          <a:p>
            <a:r>
              <a:rPr lang="en-US" sz="2600" i="1" dirty="0" smtClean="0"/>
              <a:t>al-jabr and al-muqubalah</a:t>
            </a:r>
            <a:r>
              <a:rPr lang="en-US" sz="2600" dirty="0" smtClean="0"/>
              <a:t>  are two basic operations in solving equations:</a:t>
            </a:r>
          </a:p>
          <a:p>
            <a:pPr lvl="1"/>
            <a:r>
              <a:rPr lang="en-US" sz="2200" i="1" dirty="0" smtClean="0"/>
              <a:t>Jabr</a:t>
            </a:r>
            <a:r>
              <a:rPr lang="en-US" sz="2200" dirty="0" smtClean="0"/>
              <a:t> was to transpose subtracted terms to the other side of the equation. </a:t>
            </a:r>
          </a:p>
          <a:p>
            <a:pPr lvl="1"/>
            <a:r>
              <a:rPr lang="en-US" sz="2200" i="1" dirty="0" smtClean="0"/>
              <a:t>Muqubalah</a:t>
            </a:r>
            <a:r>
              <a:rPr lang="en-US" sz="2200" dirty="0" smtClean="0"/>
              <a:t> was to cancel like terms on opposite sides of the equation.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Author: Ibn Al-Ha’im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Full name : Ahmad bin (son of) </a:t>
            </a:r>
            <a:r>
              <a:rPr lang="en-US" sz="2600" dirty="0"/>
              <a:t>Imad Eddin </a:t>
            </a:r>
            <a:r>
              <a:rPr lang="en-US" sz="2600" dirty="0" smtClean="0"/>
              <a:t>bin (son of) Ali (AKA </a:t>
            </a:r>
            <a:r>
              <a:rPr lang="en-US" sz="2600" dirty="0"/>
              <a:t>Ibn Al </a:t>
            </a:r>
            <a:r>
              <a:rPr lang="en-US" sz="2600" dirty="0" err="1" smtClean="0"/>
              <a:t>Ha’im</a:t>
            </a:r>
            <a:r>
              <a:rPr lang="en-US" sz="2600" dirty="0" smtClean="0"/>
              <a:t>)</a:t>
            </a:r>
          </a:p>
          <a:p>
            <a:endParaRPr lang="en-US" sz="900" dirty="0" smtClean="0"/>
          </a:p>
          <a:p>
            <a:r>
              <a:rPr lang="en-US" sz="2600" dirty="0" smtClean="0"/>
              <a:t>Mathematician and theological scholar</a:t>
            </a:r>
          </a:p>
          <a:p>
            <a:endParaRPr lang="en-US" sz="900" dirty="0" smtClean="0"/>
          </a:p>
          <a:p>
            <a:r>
              <a:rPr lang="en-US" sz="2600" dirty="0" smtClean="0"/>
              <a:t>He was born in Egypt, 1356 – 1412 AD (753-815 AH)</a:t>
            </a:r>
          </a:p>
          <a:p>
            <a:endParaRPr lang="en-US" sz="900" dirty="0" smtClean="0"/>
          </a:p>
          <a:p>
            <a:r>
              <a:rPr lang="en-US" sz="2600" dirty="0" smtClean="0"/>
              <a:t>He lived in Jerusalem where he taught </a:t>
            </a:r>
            <a:r>
              <a:rPr lang="en-US" sz="2600" dirty="0"/>
              <a:t>m</a:t>
            </a:r>
            <a:r>
              <a:rPr lang="en-US" sz="2600" dirty="0" smtClean="0"/>
              <a:t>ath</a:t>
            </a:r>
          </a:p>
          <a:p>
            <a:endParaRPr lang="en-US" sz="90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Poem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Al Mkni fi’l-jabr wa’l-muqābala</a:t>
            </a:r>
          </a:p>
          <a:p>
            <a:pPr>
              <a:buNone/>
            </a:pPr>
            <a:r>
              <a:rPr lang="en-US" i="1" dirty="0" smtClean="0"/>
              <a:t> </a:t>
            </a:r>
            <a:r>
              <a:rPr lang="en-US" dirty="0" smtClean="0"/>
              <a:t>Exposition of Algebraic Operations</a:t>
            </a:r>
          </a:p>
          <a:p>
            <a:r>
              <a:rPr lang="en-US" dirty="0" smtClean="0"/>
              <a:t>A </a:t>
            </a:r>
            <a:r>
              <a:rPr lang="en-US" dirty="0"/>
              <a:t>versified </a:t>
            </a:r>
            <a:r>
              <a:rPr lang="en-US" dirty="0" smtClean="0"/>
              <a:t>poem - consists of 59 lines</a:t>
            </a:r>
          </a:p>
          <a:p>
            <a:r>
              <a:rPr lang="en-US" dirty="0" smtClean="0"/>
              <a:t>Category: instruction </a:t>
            </a:r>
            <a:r>
              <a:rPr lang="en-US" dirty="0"/>
              <a:t>in arithmetic and </a:t>
            </a:r>
            <a:r>
              <a:rPr lang="en-US" dirty="0" smtClean="0"/>
              <a:t>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Poem’s background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739380765"/>
              </p:ext>
            </p:extLst>
          </p:nvPr>
        </p:nvGraphicFramePr>
        <p:xfrm>
          <a:off x="457200" y="1600200"/>
          <a:ext cx="8305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4648200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/>
              <a:t>Source:</a:t>
            </a:r>
            <a:r>
              <a:rPr lang="en-US" sz="2000" dirty="0" smtClean="0"/>
              <a:t> </a:t>
            </a:r>
            <a:r>
              <a:rPr lang="en-US" sz="2000" dirty="0" err="1" smtClean="0"/>
              <a:t>Zakaria</a:t>
            </a:r>
            <a:r>
              <a:rPr lang="en-US" sz="2000" dirty="0" smtClean="0"/>
              <a:t> Al-</a:t>
            </a:r>
            <a:r>
              <a:rPr lang="en-US" sz="2000" dirty="0" err="1" smtClean="0"/>
              <a:t>Ansari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4614208"/>
            <a:ext cx="167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Source:</a:t>
            </a:r>
            <a:r>
              <a:rPr lang="en-US" sz="2000" dirty="0" smtClean="0"/>
              <a:t> Writer’s teacher</a:t>
            </a:r>
          </a:p>
          <a:p>
            <a:r>
              <a:rPr lang="en-US" sz="2000" dirty="0" err="1" smtClean="0"/>
              <a:t>Shaik</a:t>
            </a:r>
            <a:r>
              <a:rPr lang="en-US" sz="2000" dirty="0" smtClean="0"/>
              <a:t> Hassan al- Attar </a:t>
            </a:r>
            <a:r>
              <a:rPr lang="en-US" sz="2000" dirty="0" err="1" smtClean="0"/>
              <a:t>Azhari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9400" y="4876800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/>
              <a:t>Source:</a:t>
            </a:r>
            <a:r>
              <a:rPr lang="en-US" sz="2000" dirty="0" smtClean="0"/>
              <a:t> Ahmad Al-</a:t>
            </a:r>
            <a:r>
              <a:rPr lang="en-US" sz="2000" dirty="0" err="1" smtClean="0"/>
              <a:t>Maliki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362547" y="2152471"/>
            <a:ext cx="175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Egyptian National Library.</a:t>
            </a:r>
          </a:p>
          <a:p>
            <a:pPr algn="ctr"/>
            <a:r>
              <a:rPr lang="en-US" dirty="0" smtClean="0"/>
              <a:t>Library of Congress.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63972" y="2678668"/>
            <a:ext cx="1975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 of Congress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1447800"/>
            <a:ext cx="361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Never before translated into English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Poem Manuscript-1: Source - Egyptian National Library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" y="838200"/>
            <a:ext cx="3657600" cy="601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990600"/>
            <a:ext cx="12954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Name of the copier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7200" y="1676400"/>
            <a:ext cx="152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3352799"/>
            <a:ext cx="289560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/>
                </a:solidFill>
              </a:rPr>
              <a:t>Al Mkni fi’l-jabr wa’l-muqābala for Ibn al hai’m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1219200" y="2514599"/>
            <a:ext cx="914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72297" y="1143000"/>
            <a:ext cx="113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Math 611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77097" y="1447799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" y="4473714"/>
            <a:ext cx="220980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/>
                </a:solidFill>
              </a:rPr>
              <a:t>The Archiving date.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066800" y="2362200"/>
            <a:ext cx="76200" cy="2111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5464314"/>
            <a:ext cx="289560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/>
                </a:solidFill>
              </a:rPr>
              <a:t>It was written from a copy of  shaik Hasan Al attar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71800" y="2971800"/>
            <a:ext cx="0" cy="2492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838200"/>
            <a:ext cx="4038600" cy="6019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62800" y="3810000"/>
            <a:ext cx="137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Margin: explains the word Jelawa, the name of the tribe of Ibn Al-</a:t>
            </a:r>
            <a:r>
              <a:rPr lang="en-US" dirty="0" err="1">
                <a:solidFill>
                  <a:schemeClr val="accent1"/>
                </a:solidFill>
              </a:rPr>
              <a:t>H</a:t>
            </a:r>
            <a:r>
              <a:rPr lang="en-US" dirty="0" err="1" smtClean="0">
                <a:solidFill>
                  <a:schemeClr val="accent1"/>
                </a:solidFill>
              </a:rPr>
              <a:t>a’im’s</a:t>
            </a:r>
            <a:r>
              <a:rPr lang="en-US" dirty="0" smtClean="0">
                <a:solidFill>
                  <a:schemeClr val="accent1"/>
                </a:solidFill>
              </a:rPr>
              <a:t> teacher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696200" y="33528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33800" y="1030069"/>
            <a:ext cx="137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Names of kinds, and their ranks and exponents 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800600" y="2057400"/>
            <a:ext cx="1066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33800" y="480060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Addition and Subtraction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876800" y="54102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81800" y="1219200"/>
            <a:ext cx="14478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315200" y="16002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Poem Manuscript-2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3429000" cy="55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Multiplication and Division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1981200"/>
            <a:ext cx="228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5867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The six canonical equations 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90600" y="4267200"/>
            <a:ext cx="11430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5925" y="1219200"/>
            <a:ext cx="3648075" cy="563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5086" y="2658070"/>
            <a:ext cx="98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Section title: Wrap up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34000" y="31242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29000" y="4321076"/>
            <a:ext cx="198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It was copied in 1299 AH (1882 AD) 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by Abdel Fattah, citing the copy of his teacher, </a:t>
            </a:r>
            <a:r>
              <a:rPr lang="en-US" dirty="0" err="1" smtClean="0">
                <a:solidFill>
                  <a:srgbClr val="0070C0"/>
                </a:solidFill>
              </a:rPr>
              <a:t>Shaik</a:t>
            </a:r>
            <a:r>
              <a:rPr lang="en-US" dirty="0" smtClean="0">
                <a:solidFill>
                  <a:srgbClr val="0070C0"/>
                </a:solidFill>
              </a:rPr>
              <a:t> Hassan al- Attar Azhari, as his source.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953000" y="54864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uble Brace 15"/>
          <p:cNvSpPr/>
          <p:nvPr/>
        </p:nvSpPr>
        <p:spPr>
          <a:xfrm>
            <a:off x="838200" y="2971800"/>
            <a:ext cx="2590800" cy="2895600"/>
          </a:xfrm>
          <a:prstGeom prst="brace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Double Brace 17"/>
          <p:cNvSpPr/>
          <p:nvPr/>
        </p:nvSpPr>
        <p:spPr>
          <a:xfrm>
            <a:off x="5791200" y="2133600"/>
            <a:ext cx="1981200" cy="914400"/>
          </a:xfrm>
          <a:prstGeom prst="brace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2730</TotalTime>
  <Words>1606</Words>
  <Application>Microsoft Office PowerPoint</Application>
  <PresentationFormat>On-screen Show (4:3)</PresentationFormat>
  <Paragraphs>326</Paragraphs>
  <Slides>32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Equation</vt:lpstr>
      <vt:lpstr>A Line by Line Translation  of Ibn Al-Ha’im’s 1402 poem  "Al Mkni fi’l-jabr wa’l-muqābala"  "Exposition of Algebraic Operations"</vt:lpstr>
      <vt:lpstr>Background (The story behind this work)</vt:lpstr>
      <vt:lpstr>Outline</vt:lpstr>
      <vt:lpstr>Definition of al-jabr wa’l-muqābala </vt:lpstr>
      <vt:lpstr>About the Author: Ibn Al-Ha’im</vt:lpstr>
      <vt:lpstr>About the Poem</vt:lpstr>
      <vt:lpstr>Poem’s background</vt:lpstr>
      <vt:lpstr>Poem Manuscript-1: Source - Egyptian National Library  </vt:lpstr>
      <vt:lpstr>Poem Manuscript-2</vt:lpstr>
      <vt:lpstr>Poem Sections: Names of unknown kinds, their ranks and exponents (1) </vt:lpstr>
      <vt:lpstr>The main unknown kinds of numbers (2)</vt:lpstr>
      <vt:lpstr>Translation of the section “Multiplication and division”  </vt:lpstr>
      <vt:lpstr>  </vt:lpstr>
      <vt:lpstr>Slide 14</vt:lpstr>
      <vt:lpstr>Slide 15</vt:lpstr>
      <vt:lpstr>Slide 16</vt:lpstr>
      <vt:lpstr>Poem Section: The six canonical equations  </vt:lpstr>
      <vt:lpstr>The six canonical equations</vt:lpstr>
      <vt:lpstr>Translation of the section  “The six canonical forms” </vt:lpstr>
      <vt:lpstr>Line 36   The Six Equations [six canonical forms] 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Conclusions</vt:lpstr>
      <vt:lpstr>References</vt:lpstr>
      <vt:lpstr>Slide 30</vt:lpstr>
      <vt:lpstr>Acknowledgments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 Mkni fi’l-jabr wa’l-muqābala  Exposition of Algebraic Operations  by Ibn Al-Ha’im</dc:title>
  <dc:creator>Aziz</dc:creator>
  <cp:lastModifiedBy>Aziz</cp:lastModifiedBy>
  <cp:revision>389</cp:revision>
  <dcterms:created xsi:type="dcterms:W3CDTF">2006-08-16T00:00:00Z</dcterms:created>
  <dcterms:modified xsi:type="dcterms:W3CDTF">2017-07-24T01:31:57Z</dcterms:modified>
</cp:coreProperties>
</file>